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404" r:id="rId3"/>
    <p:sldId id="510" r:id="rId4"/>
    <p:sldId id="423" r:id="rId5"/>
    <p:sldId id="411" r:id="rId6"/>
    <p:sldId id="448" r:id="rId7"/>
    <p:sldId id="424" r:id="rId8"/>
    <p:sldId id="436" r:id="rId9"/>
    <p:sldId id="439" r:id="rId10"/>
    <p:sldId id="438" r:id="rId11"/>
    <p:sldId id="440" r:id="rId12"/>
    <p:sldId id="452" r:id="rId13"/>
    <p:sldId id="470" r:id="rId14"/>
    <p:sldId id="455" r:id="rId15"/>
    <p:sldId id="410" r:id="rId16"/>
    <p:sldId id="430" r:id="rId17"/>
    <p:sldId id="472" r:id="rId18"/>
    <p:sldId id="465" r:id="rId19"/>
    <p:sldId id="491" r:id="rId20"/>
    <p:sldId id="432" r:id="rId21"/>
    <p:sldId id="487" r:id="rId22"/>
    <p:sldId id="486" r:id="rId23"/>
    <p:sldId id="464" r:id="rId24"/>
    <p:sldId id="433" r:id="rId25"/>
    <p:sldId id="493" r:id="rId26"/>
    <p:sldId id="488" r:id="rId27"/>
    <p:sldId id="489" r:id="rId28"/>
    <p:sldId id="494" r:id="rId29"/>
    <p:sldId id="492" r:id="rId30"/>
    <p:sldId id="473" r:id="rId31"/>
    <p:sldId id="476" r:id="rId32"/>
    <p:sldId id="474" r:id="rId33"/>
    <p:sldId id="475" r:id="rId34"/>
    <p:sldId id="484" r:id="rId35"/>
    <p:sldId id="495" r:id="rId36"/>
    <p:sldId id="496" r:id="rId37"/>
    <p:sldId id="497" r:id="rId38"/>
    <p:sldId id="498" r:id="rId39"/>
    <p:sldId id="499" r:id="rId40"/>
    <p:sldId id="500" r:id="rId41"/>
    <p:sldId id="501" r:id="rId42"/>
    <p:sldId id="502" r:id="rId43"/>
    <p:sldId id="503" r:id="rId44"/>
    <p:sldId id="504" r:id="rId45"/>
    <p:sldId id="505" r:id="rId46"/>
    <p:sldId id="511" r:id="rId47"/>
    <p:sldId id="512" r:id="rId48"/>
    <p:sldId id="506" r:id="rId49"/>
    <p:sldId id="507" r:id="rId50"/>
    <p:sldId id="508" r:id="rId51"/>
    <p:sldId id="509" r:id="rId52"/>
    <p:sldId id="477" r:id="rId53"/>
    <p:sldId id="478" r:id="rId54"/>
    <p:sldId id="479" r:id="rId55"/>
    <p:sldId id="480" r:id="rId56"/>
    <p:sldId id="481" r:id="rId57"/>
    <p:sldId id="482" r:id="rId58"/>
    <p:sldId id="483" r:id="rId59"/>
    <p:sldId id="485" r:id="rId60"/>
    <p:sldId id="389"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74C6"/>
    <a:srgbClr val="FFC000"/>
    <a:srgbClr val="B0E175"/>
    <a:srgbClr val="82D842"/>
    <a:srgbClr val="FFFFFF"/>
    <a:srgbClr val="7F7F7F"/>
    <a:srgbClr val="000000"/>
    <a:srgbClr val="F2F2F2"/>
    <a:srgbClr val="1B3DA5"/>
    <a:srgbClr val="1D8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985" autoAdjust="0"/>
  </p:normalViewPr>
  <p:slideViewPr>
    <p:cSldViewPr snapToGrid="0">
      <p:cViewPr varScale="1">
        <p:scale>
          <a:sx n="78" d="100"/>
          <a:sy n="78" d="100"/>
        </p:scale>
        <p:origin x="734" y="67"/>
      </p:cViewPr>
      <p:guideLst>
        <p:guide orient="horz" pos="2160"/>
        <p:guide pos="3840"/>
      </p:guideLst>
    </p:cSldViewPr>
  </p:slideViewPr>
  <p:outlineViewPr>
    <p:cViewPr>
      <p:scale>
        <a:sx n="33" d="100"/>
        <a:sy n="33" d="100"/>
      </p:scale>
      <p:origin x="0" y="-13454"/>
    </p:cViewPr>
  </p:outlineViewPr>
  <p:notesTextViewPr>
    <p:cViewPr>
      <p:scale>
        <a:sx n="1" d="1"/>
        <a:sy n="1" d="1"/>
      </p:scale>
      <p:origin x="0" y="0"/>
    </p:cViewPr>
  </p:notesTextViewPr>
  <p:sorterViewPr>
    <p:cViewPr>
      <p:scale>
        <a:sx n="100" d="100"/>
        <a:sy n="100" d="100"/>
      </p:scale>
      <p:origin x="0" y="-7272"/>
    </p:cViewPr>
  </p:sorterViewPr>
  <p:notesViewPr>
    <p:cSldViewPr snapToGrid="0">
      <p:cViewPr varScale="1">
        <p:scale>
          <a:sx n="51" d="100"/>
          <a:sy n="51" d="100"/>
        </p:scale>
        <p:origin x="2624" y="44"/>
      </p:cViewPr>
      <p:guideLst/>
    </p:cSldViewPr>
  </p:notes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82C45D-3B55-493A-BEA9-D57DB859732E}" type="doc">
      <dgm:prSet loTypeId="urn:microsoft.com/office/officeart/2005/8/layout/gear1" loCatId="process" qsTypeId="urn:microsoft.com/office/officeart/2005/8/quickstyle/simple1" qsCatId="simple" csTypeId="urn:microsoft.com/office/officeart/2005/8/colors/colorful4" csCatId="colorful" phldr="1"/>
      <dgm:spPr/>
    </dgm:pt>
    <dgm:pt modelId="{F271A51F-D9C0-4B27-A80C-9005FEE78F55}">
      <dgm:prSet phldrT="[文本]" custT="1"/>
      <dgm:spPr>
        <a:xfrm>
          <a:off x="2116012" y="1504764"/>
          <a:ext cx="1839156" cy="1839156"/>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CN" sz="3600" b="0" dirty="0" smtClean="0">
              <a:solidFill>
                <a:sysClr val="window" lastClr="FFFFFF"/>
              </a:solidFill>
              <a:latin typeface="微软雅黑" panose="020B0503020204020204" pitchFamily="34" charset="-122"/>
              <a:ea typeface="微软雅黑" panose="020B0503020204020204" pitchFamily="34" charset="-122"/>
              <a:cs typeface="+mn-cs"/>
            </a:rPr>
            <a:t>B/S</a:t>
          </a:r>
          <a:endParaRPr lang="zh-CN" altLang="en-US" sz="3600" b="0" dirty="0">
            <a:solidFill>
              <a:sysClr val="window" lastClr="FFFFFF"/>
            </a:solidFill>
            <a:latin typeface="微软雅黑" panose="020B0503020204020204" pitchFamily="34" charset="-122"/>
            <a:ea typeface="微软雅黑" panose="020B0503020204020204" pitchFamily="34" charset="-122"/>
            <a:cs typeface="+mn-cs"/>
          </a:endParaRPr>
        </a:p>
      </dgm:t>
    </dgm:pt>
    <dgm:pt modelId="{9CB30208-839F-4272-9E7E-679EEC896F9F}" type="parTrans" cxnId="{7BFF916F-DA2E-4845-8B3B-B776E5BB40EE}">
      <dgm:prSet/>
      <dgm:spPr/>
      <dgm:t>
        <a:bodyPr/>
        <a:lstStyle/>
        <a:p>
          <a:endParaRPr lang="zh-CN" altLang="en-US" b="0">
            <a:latin typeface="微软雅黑" panose="020B0503020204020204" pitchFamily="34" charset="-122"/>
            <a:ea typeface="微软雅黑" panose="020B0503020204020204" pitchFamily="34" charset="-122"/>
          </a:endParaRPr>
        </a:p>
      </dgm:t>
    </dgm:pt>
    <dgm:pt modelId="{B7006B33-7727-426C-BDD4-1F8E3B8B64AE}" type="sibTrans" cxnId="{7BFF916F-DA2E-4845-8B3B-B776E5BB40EE}">
      <dgm:prSet/>
      <dgm:spPr>
        <a:xfrm>
          <a:off x="1965482" y="1232382"/>
          <a:ext cx="2354119" cy="2354119"/>
        </a:xfrm>
        <a:solidFill>
          <a:srgbClr val="8064A2">
            <a:hueOff val="0"/>
            <a:satOff val="0"/>
            <a:lumOff val="0"/>
            <a:alphaOff val="0"/>
          </a:srgbClr>
        </a:solidFill>
        <a:ln>
          <a:noFill/>
        </a:ln>
        <a:effectLst/>
      </dgm:spPr>
      <dgm:t>
        <a:bodyPr/>
        <a:lstStyle/>
        <a:p>
          <a:endParaRPr lang="zh-CN" altLang="en-US" b="0">
            <a:latin typeface="微软雅黑" panose="020B0503020204020204" pitchFamily="34" charset="-122"/>
            <a:ea typeface="微软雅黑" panose="020B0503020204020204" pitchFamily="34" charset="-122"/>
          </a:endParaRPr>
        </a:p>
      </dgm:t>
    </dgm:pt>
    <dgm:pt modelId="{2352198B-EDB7-4567-9526-91FA821147EF}">
      <dgm:prSet phldrT="[文本]" custT="1"/>
      <dgm:spPr>
        <a:xfrm>
          <a:off x="1045957" y="1070054"/>
          <a:ext cx="1337568" cy="1337568"/>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CN" sz="1600" b="0" dirty="0" smtClean="0">
              <a:solidFill>
                <a:sysClr val="window" lastClr="FFFFFF"/>
              </a:solidFill>
              <a:latin typeface="微软雅黑" panose="020B0503020204020204" pitchFamily="34" charset="-122"/>
              <a:ea typeface="微软雅黑" panose="020B0503020204020204" pitchFamily="34" charset="-122"/>
              <a:cs typeface="+mn-cs"/>
            </a:rPr>
            <a:t>Web</a:t>
          </a:r>
        </a:p>
      </dgm:t>
    </dgm:pt>
    <dgm:pt modelId="{099FA9D8-5699-490A-8AD4-F063E7EAB7F0}" type="parTrans" cxnId="{5BAD5909-3ED3-471F-973B-B7CC59AACF30}">
      <dgm:prSet/>
      <dgm:spPr/>
      <dgm:t>
        <a:bodyPr/>
        <a:lstStyle/>
        <a:p>
          <a:endParaRPr lang="zh-CN" altLang="en-US" b="0">
            <a:latin typeface="微软雅黑" panose="020B0503020204020204" pitchFamily="34" charset="-122"/>
            <a:ea typeface="微软雅黑" panose="020B0503020204020204" pitchFamily="34" charset="-122"/>
          </a:endParaRPr>
        </a:p>
      </dgm:t>
    </dgm:pt>
    <dgm:pt modelId="{FFA01C0A-3A73-42B4-96B7-2F90086107CC}" type="sibTrans" cxnId="{5BAD5909-3ED3-471F-973B-B7CC59AACF30}">
      <dgm:prSet/>
      <dgm:spPr>
        <a:xfrm>
          <a:off x="809076" y="777750"/>
          <a:ext cx="1710415" cy="1710415"/>
        </a:xfrm>
        <a:solidFill>
          <a:srgbClr val="8064A2">
            <a:hueOff val="-2232385"/>
            <a:satOff val="13449"/>
            <a:lumOff val="1078"/>
            <a:alphaOff val="0"/>
          </a:srgbClr>
        </a:solidFill>
        <a:ln>
          <a:noFill/>
        </a:ln>
        <a:effectLst/>
      </dgm:spPr>
      <dgm:t>
        <a:bodyPr/>
        <a:lstStyle/>
        <a:p>
          <a:endParaRPr lang="zh-CN" altLang="en-US" b="0">
            <a:latin typeface="微软雅黑" panose="020B0503020204020204" pitchFamily="34" charset="-122"/>
            <a:ea typeface="微软雅黑" panose="020B0503020204020204" pitchFamily="34" charset="-122"/>
          </a:endParaRPr>
        </a:p>
      </dgm:t>
    </dgm:pt>
    <dgm:pt modelId="{54478120-453A-48E3-9DF2-50497A5418C6}">
      <dgm:prSet phldrT="[文本]" custT="1"/>
      <dgm:spPr>
        <a:xfrm>
          <a:off x="1045957" y="1070054"/>
          <a:ext cx="1337568" cy="1337568"/>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CN" sz="1600" b="0" dirty="0" smtClean="0">
              <a:solidFill>
                <a:sysClr val="window" lastClr="FFFFFF"/>
              </a:solidFill>
              <a:latin typeface="微软雅黑" panose="020B0503020204020204" pitchFamily="34" charset="-122"/>
              <a:ea typeface="微软雅黑" panose="020B0503020204020204" pitchFamily="34" charset="-122"/>
              <a:cs typeface="+mn-cs"/>
            </a:rPr>
            <a:t>GIS</a:t>
          </a:r>
        </a:p>
      </dgm:t>
    </dgm:pt>
    <dgm:pt modelId="{D299D4B7-4304-41DA-8621-8E61A416A666}" type="parTrans" cxnId="{176BB769-2804-4ABF-BAB3-04C09AF45E16}">
      <dgm:prSet/>
      <dgm:spPr/>
      <dgm:t>
        <a:bodyPr/>
        <a:lstStyle/>
        <a:p>
          <a:endParaRPr lang="zh-CN" altLang="en-US"/>
        </a:p>
      </dgm:t>
    </dgm:pt>
    <dgm:pt modelId="{2FE1066A-1366-4600-8AE2-A83EA6683C12}" type="sibTrans" cxnId="{176BB769-2804-4ABF-BAB3-04C09AF45E16}">
      <dgm:prSet/>
      <dgm:spPr/>
      <dgm:t>
        <a:bodyPr/>
        <a:lstStyle/>
        <a:p>
          <a:endParaRPr lang="zh-CN" altLang="en-US"/>
        </a:p>
      </dgm:t>
    </dgm:pt>
    <dgm:pt modelId="{B4DD738D-BFCF-4208-9A40-F6035E91A7A5}" type="pres">
      <dgm:prSet presAssocID="{BD82C45D-3B55-493A-BEA9-D57DB859732E}" presName="composite" presStyleCnt="0">
        <dgm:presLayoutVars>
          <dgm:chMax val="3"/>
          <dgm:animLvl val="lvl"/>
          <dgm:resizeHandles val="exact"/>
        </dgm:presLayoutVars>
      </dgm:prSet>
      <dgm:spPr/>
    </dgm:pt>
    <dgm:pt modelId="{8D576C0A-D446-4448-A26E-7D7D21653429}" type="pres">
      <dgm:prSet presAssocID="{F271A51F-D9C0-4B27-A80C-9005FEE78F55}" presName="gear1" presStyleLbl="node1" presStyleIdx="0" presStyleCnt="3">
        <dgm:presLayoutVars>
          <dgm:chMax val="1"/>
          <dgm:bulletEnabled val="1"/>
        </dgm:presLayoutVars>
      </dgm:prSet>
      <dgm:spPr>
        <a:prstGeom prst="gear9">
          <a:avLst/>
        </a:prstGeom>
      </dgm:spPr>
      <dgm:t>
        <a:bodyPr/>
        <a:lstStyle/>
        <a:p>
          <a:endParaRPr lang="zh-CN" altLang="en-US"/>
        </a:p>
      </dgm:t>
    </dgm:pt>
    <dgm:pt modelId="{CF83C3B7-B242-4652-88E8-2A4F3E3DE3A1}" type="pres">
      <dgm:prSet presAssocID="{F271A51F-D9C0-4B27-A80C-9005FEE78F55}" presName="gear1srcNode" presStyleLbl="node1" presStyleIdx="0" presStyleCnt="3"/>
      <dgm:spPr/>
      <dgm:t>
        <a:bodyPr/>
        <a:lstStyle/>
        <a:p>
          <a:endParaRPr lang="zh-CN" altLang="en-US"/>
        </a:p>
      </dgm:t>
    </dgm:pt>
    <dgm:pt modelId="{969C0F19-5B7C-4677-A0B8-F8B5C6F9E738}" type="pres">
      <dgm:prSet presAssocID="{F271A51F-D9C0-4B27-A80C-9005FEE78F55}" presName="gear1dstNode" presStyleLbl="node1" presStyleIdx="0" presStyleCnt="3"/>
      <dgm:spPr/>
      <dgm:t>
        <a:bodyPr/>
        <a:lstStyle/>
        <a:p>
          <a:endParaRPr lang="zh-CN" altLang="en-US"/>
        </a:p>
      </dgm:t>
    </dgm:pt>
    <dgm:pt modelId="{61EEBF6C-6EBA-4718-83C3-041B9762CD26}" type="pres">
      <dgm:prSet presAssocID="{2352198B-EDB7-4567-9526-91FA821147EF}" presName="gear2" presStyleLbl="node1" presStyleIdx="1" presStyleCnt="3">
        <dgm:presLayoutVars>
          <dgm:chMax val="1"/>
          <dgm:bulletEnabled val="1"/>
        </dgm:presLayoutVars>
      </dgm:prSet>
      <dgm:spPr>
        <a:prstGeom prst="gear6">
          <a:avLst/>
        </a:prstGeom>
      </dgm:spPr>
      <dgm:t>
        <a:bodyPr/>
        <a:lstStyle/>
        <a:p>
          <a:endParaRPr lang="zh-CN" altLang="en-US"/>
        </a:p>
      </dgm:t>
    </dgm:pt>
    <dgm:pt modelId="{33587D77-38F8-4FD1-93B2-4A73D1F6B6A1}" type="pres">
      <dgm:prSet presAssocID="{2352198B-EDB7-4567-9526-91FA821147EF}" presName="gear2srcNode" presStyleLbl="node1" presStyleIdx="1" presStyleCnt="3"/>
      <dgm:spPr/>
      <dgm:t>
        <a:bodyPr/>
        <a:lstStyle/>
        <a:p>
          <a:endParaRPr lang="zh-CN" altLang="en-US"/>
        </a:p>
      </dgm:t>
    </dgm:pt>
    <dgm:pt modelId="{4D35E655-06BA-44E4-9A29-E63EE927A3B6}" type="pres">
      <dgm:prSet presAssocID="{2352198B-EDB7-4567-9526-91FA821147EF}" presName="gear2dstNode" presStyleLbl="node1" presStyleIdx="1" presStyleCnt="3"/>
      <dgm:spPr/>
      <dgm:t>
        <a:bodyPr/>
        <a:lstStyle/>
        <a:p>
          <a:endParaRPr lang="zh-CN" altLang="en-US"/>
        </a:p>
      </dgm:t>
    </dgm:pt>
    <dgm:pt modelId="{F21B6F30-6090-4789-9216-10409843C255}" type="pres">
      <dgm:prSet presAssocID="{54478120-453A-48E3-9DF2-50497A5418C6}" presName="gear3" presStyleLbl="node1" presStyleIdx="2" presStyleCnt="3"/>
      <dgm:spPr/>
      <dgm:t>
        <a:bodyPr/>
        <a:lstStyle/>
        <a:p>
          <a:endParaRPr lang="zh-CN" altLang="en-US"/>
        </a:p>
      </dgm:t>
    </dgm:pt>
    <dgm:pt modelId="{623B7C76-CD37-4033-94EA-31A5365AF681}" type="pres">
      <dgm:prSet presAssocID="{54478120-453A-48E3-9DF2-50497A5418C6}" presName="gear3tx" presStyleLbl="node1" presStyleIdx="2" presStyleCnt="3">
        <dgm:presLayoutVars>
          <dgm:chMax val="1"/>
          <dgm:bulletEnabled val="1"/>
        </dgm:presLayoutVars>
      </dgm:prSet>
      <dgm:spPr/>
      <dgm:t>
        <a:bodyPr/>
        <a:lstStyle/>
        <a:p>
          <a:endParaRPr lang="zh-CN" altLang="en-US"/>
        </a:p>
      </dgm:t>
    </dgm:pt>
    <dgm:pt modelId="{5E928CA9-F0A6-438F-B54E-B6E2212679E3}" type="pres">
      <dgm:prSet presAssocID="{54478120-453A-48E3-9DF2-50497A5418C6}" presName="gear3srcNode" presStyleLbl="node1" presStyleIdx="2" presStyleCnt="3"/>
      <dgm:spPr/>
      <dgm:t>
        <a:bodyPr/>
        <a:lstStyle/>
        <a:p>
          <a:endParaRPr lang="zh-CN" altLang="en-US"/>
        </a:p>
      </dgm:t>
    </dgm:pt>
    <dgm:pt modelId="{7A47073F-2EDB-4AA6-A0C8-ECE298214915}" type="pres">
      <dgm:prSet presAssocID="{54478120-453A-48E3-9DF2-50497A5418C6}" presName="gear3dstNode" presStyleLbl="node1" presStyleIdx="2" presStyleCnt="3"/>
      <dgm:spPr/>
      <dgm:t>
        <a:bodyPr/>
        <a:lstStyle/>
        <a:p>
          <a:endParaRPr lang="zh-CN" altLang="en-US"/>
        </a:p>
      </dgm:t>
    </dgm:pt>
    <dgm:pt modelId="{EBDFBDFE-23C3-48DE-81E9-D393E8F68584}" type="pres">
      <dgm:prSet presAssocID="{B7006B33-7727-426C-BDD4-1F8E3B8B64AE}" presName="connector1" presStyleLbl="sibTrans2D1" presStyleIdx="0" presStyleCnt="3"/>
      <dgm:spPr>
        <a:prstGeom prst="circularArrow">
          <a:avLst>
            <a:gd name="adj1" fmla="val 4688"/>
            <a:gd name="adj2" fmla="val 299029"/>
            <a:gd name="adj3" fmla="val 2491858"/>
            <a:gd name="adj4" fmla="val 15914670"/>
            <a:gd name="adj5" fmla="val 5469"/>
          </a:avLst>
        </a:prstGeom>
      </dgm:spPr>
      <dgm:t>
        <a:bodyPr/>
        <a:lstStyle/>
        <a:p>
          <a:endParaRPr lang="zh-CN" altLang="en-US"/>
        </a:p>
      </dgm:t>
    </dgm:pt>
    <dgm:pt modelId="{1E718D0E-3342-409E-ABD9-11A5EE84B5AE}" type="pres">
      <dgm:prSet presAssocID="{FFA01C0A-3A73-42B4-96B7-2F90086107CC}" presName="connector2" presStyleLbl="sibTrans2D1" presStyleIdx="1" presStyleCnt="3"/>
      <dgm:spPr>
        <a:prstGeom prst="leftCircularArrow">
          <a:avLst>
            <a:gd name="adj1" fmla="val 6452"/>
            <a:gd name="adj2" fmla="val 429999"/>
            <a:gd name="adj3" fmla="val 10489124"/>
            <a:gd name="adj4" fmla="val 14837806"/>
            <a:gd name="adj5" fmla="val 7527"/>
          </a:avLst>
        </a:prstGeom>
      </dgm:spPr>
      <dgm:t>
        <a:bodyPr/>
        <a:lstStyle/>
        <a:p>
          <a:endParaRPr lang="zh-CN" altLang="en-US"/>
        </a:p>
      </dgm:t>
    </dgm:pt>
    <dgm:pt modelId="{BC3527F0-7EE2-4886-A9B6-10364A7B2CB0}" type="pres">
      <dgm:prSet presAssocID="{2FE1066A-1366-4600-8AE2-A83EA6683C12}" presName="connector3" presStyleLbl="sibTrans2D1" presStyleIdx="2" presStyleCnt="3"/>
      <dgm:spPr/>
      <dgm:t>
        <a:bodyPr/>
        <a:lstStyle/>
        <a:p>
          <a:endParaRPr lang="zh-CN" altLang="en-US"/>
        </a:p>
      </dgm:t>
    </dgm:pt>
  </dgm:ptLst>
  <dgm:cxnLst>
    <dgm:cxn modelId="{FF64F394-CB6D-43CE-91DA-C9C9D09388E2}" type="presOf" srcId="{F271A51F-D9C0-4B27-A80C-9005FEE78F55}" destId="{CF83C3B7-B242-4652-88E8-2A4F3E3DE3A1}" srcOrd="1" destOrd="0" presId="urn:microsoft.com/office/officeart/2005/8/layout/gear1"/>
    <dgm:cxn modelId="{8B766D84-6052-4792-B013-ED119A84C5A2}" type="presOf" srcId="{2352198B-EDB7-4567-9526-91FA821147EF}" destId="{33587D77-38F8-4FD1-93B2-4A73D1F6B6A1}" srcOrd="1" destOrd="0" presId="urn:microsoft.com/office/officeart/2005/8/layout/gear1"/>
    <dgm:cxn modelId="{2046B3FE-E420-4B38-BEDA-59F7D73FB60F}" type="presOf" srcId="{2352198B-EDB7-4567-9526-91FA821147EF}" destId="{4D35E655-06BA-44E4-9A29-E63EE927A3B6}" srcOrd="2" destOrd="0" presId="urn:microsoft.com/office/officeart/2005/8/layout/gear1"/>
    <dgm:cxn modelId="{B4220FE0-9DF6-4A5D-AAB1-B57C05034358}" type="presOf" srcId="{54478120-453A-48E3-9DF2-50497A5418C6}" destId="{F21B6F30-6090-4789-9216-10409843C255}" srcOrd="0" destOrd="0" presId="urn:microsoft.com/office/officeart/2005/8/layout/gear1"/>
    <dgm:cxn modelId="{5BAD5909-3ED3-471F-973B-B7CC59AACF30}" srcId="{BD82C45D-3B55-493A-BEA9-D57DB859732E}" destId="{2352198B-EDB7-4567-9526-91FA821147EF}" srcOrd="1" destOrd="0" parTransId="{099FA9D8-5699-490A-8AD4-F063E7EAB7F0}" sibTransId="{FFA01C0A-3A73-42B4-96B7-2F90086107CC}"/>
    <dgm:cxn modelId="{E741FE55-9A5D-48C3-9FC5-71683C81D567}" type="presOf" srcId="{54478120-453A-48E3-9DF2-50497A5418C6}" destId="{623B7C76-CD37-4033-94EA-31A5365AF681}" srcOrd="1" destOrd="0" presId="urn:microsoft.com/office/officeart/2005/8/layout/gear1"/>
    <dgm:cxn modelId="{57274B0F-7EEB-4F75-B25F-1B46CFD341A9}" type="presOf" srcId="{F271A51F-D9C0-4B27-A80C-9005FEE78F55}" destId="{8D576C0A-D446-4448-A26E-7D7D21653429}" srcOrd="0" destOrd="0" presId="urn:microsoft.com/office/officeart/2005/8/layout/gear1"/>
    <dgm:cxn modelId="{15B84669-C2D2-4602-B5FC-479988F5CB41}" type="presOf" srcId="{54478120-453A-48E3-9DF2-50497A5418C6}" destId="{5E928CA9-F0A6-438F-B54E-B6E2212679E3}" srcOrd="2" destOrd="0" presId="urn:microsoft.com/office/officeart/2005/8/layout/gear1"/>
    <dgm:cxn modelId="{BD55AF23-07C2-454E-81FF-4F7EA2C17D14}" type="presOf" srcId="{54478120-453A-48E3-9DF2-50497A5418C6}" destId="{7A47073F-2EDB-4AA6-A0C8-ECE298214915}" srcOrd="3" destOrd="0" presId="urn:microsoft.com/office/officeart/2005/8/layout/gear1"/>
    <dgm:cxn modelId="{D18CFBDA-73FB-4AAA-A089-63540D017ED4}" type="presOf" srcId="{2352198B-EDB7-4567-9526-91FA821147EF}" destId="{61EEBF6C-6EBA-4718-83C3-041B9762CD26}" srcOrd="0" destOrd="0" presId="urn:microsoft.com/office/officeart/2005/8/layout/gear1"/>
    <dgm:cxn modelId="{176BB769-2804-4ABF-BAB3-04C09AF45E16}" srcId="{BD82C45D-3B55-493A-BEA9-D57DB859732E}" destId="{54478120-453A-48E3-9DF2-50497A5418C6}" srcOrd="2" destOrd="0" parTransId="{D299D4B7-4304-41DA-8621-8E61A416A666}" sibTransId="{2FE1066A-1366-4600-8AE2-A83EA6683C12}"/>
    <dgm:cxn modelId="{77B7D776-43E2-4EBA-923D-2A9975CC066B}" type="presOf" srcId="{B7006B33-7727-426C-BDD4-1F8E3B8B64AE}" destId="{EBDFBDFE-23C3-48DE-81E9-D393E8F68584}" srcOrd="0" destOrd="0" presId="urn:microsoft.com/office/officeart/2005/8/layout/gear1"/>
    <dgm:cxn modelId="{FA98B161-B7A3-41E9-BA99-59B26026BFEE}" type="presOf" srcId="{2FE1066A-1366-4600-8AE2-A83EA6683C12}" destId="{BC3527F0-7EE2-4886-A9B6-10364A7B2CB0}" srcOrd="0" destOrd="0" presId="urn:microsoft.com/office/officeart/2005/8/layout/gear1"/>
    <dgm:cxn modelId="{7BFF916F-DA2E-4845-8B3B-B776E5BB40EE}" srcId="{BD82C45D-3B55-493A-BEA9-D57DB859732E}" destId="{F271A51F-D9C0-4B27-A80C-9005FEE78F55}" srcOrd="0" destOrd="0" parTransId="{9CB30208-839F-4272-9E7E-679EEC896F9F}" sibTransId="{B7006B33-7727-426C-BDD4-1F8E3B8B64AE}"/>
    <dgm:cxn modelId="{43F7FCFE-4C98-4998-B308-4A3046FE953E}" type="presOf" srcId="{BD82C45D-3B55-493A-BEA9-D57DB859732E}" destId="{B4DD738D-BFCF-4208-9A40-F6035E91A7A5}" srcOrd="0" destOrd="0" presId="urn:microsoft.com/office/officeart/2005/8/layout/gear1"/>
    <dgm:cxn modelId="{73B81ADF-3ACA-4FAF-8AF1-86BE20CD5FF5}" type="presOf" srcId="{FFA01C0A-3A73-42B4-96B7-2F90086107CC}" destId="{1E718D0E-3342-409E-ABD9-11A5EE84B5AE}" srcOrd="0" destOrd="0" presId="urn:microsoft.com/office/officeart/2005/8/layout/gear1"/>
    <dgm:cxn modelId="{060020E5-881E-4CA2-83D7-A0CF2C125B78}" type="presOf" srcId="{F271A51F-D9C0-4B27-A80C-9005FEE78F55}" destId="{969C0F19-5B7C-4677-A0B8-F8B5C6F9E738}" srcOrd="2" destOrd="0" presId="urn:microsoft.com/office/officeart/2005/8/layout/gear1"/>
    <dgm:cxn modelId="{2194D029-255E-4BCB-A5F0-9D0B3177630C}" type="presParOf" srcId="{B4DD738D-BFCF-4208-9A40-F6035E91A7A5}" destId="{8D576C0A-D446-4448-A26E-7D7D21653429}" srcOrd="0" destOrd="0" presId="urn:microsoft.com/office/officeart/2005/8/layout/gear1"/>
    <dgm:cxn modelId="{218483C0-E77F-4DD0-99B3-262C912EA73B}" type="presParOf" srcId="{B4DD738D-BFCF-4208-9A40-F6035E91A7A5}" destId="{CF83C3B7-B242-4652-88E8-2A4F3E3DE3A1}" srcOrd="1" destOrd="0" presId="urn:microsoft.com/office/officeart/2005/8/layout/gear1"/>
    <dgm:cxn modelId="{9BA31307-F194-4814-871A-FD5C4A876FF4}" type="presParOf" srcId="{B4DD738D-BFCF-4208-9A40-F6035E91A7A5}" destId="{969C0F19-5B7C-4677-A0B8-F8B5C6F9E738}" srcOrd="2" destOrd="0" presId="urn:microsoft.com/office/officeart/2005/8/layout/gear1"/>
    <dgm:cxn modelId="{ADED6451-A5FD-41C3-B1FA-4A667F0168C5}" type="presParOf" srcId="{B4DD738D-BFCF-4208-9A40-F6035E91A7A5}" destId="{61EEBF6C-6EBA-4718-83C3-041B9762CD26}" srcOrd="3" destOrd="0" presId="urn:microsoft.com/office/officeart/2005/8/layout/gear1"/>
    <dgm:cxn modelId="{52379662-CA7A-467C-AF89-26EC5D2B9FCE}" type="presParOf" srcId="{B4DD738D-BFCF-4208-9A40-F6035E91A7A5}" destId="{33587D77-38F8-4FD1-93B2-4A73D1F6B6A1}" srcOrd="4" destOrd="0" presId="urn:microsoft.com/office/officeart/2005/8/layout/gear1"/>
    <dgm:cxn modelId="{5FFB0D5A-8BEA-422F-AB64-BEDC1F610659}" type="presParOf" srcId="{B4DD738D-BFCF-4208-9A40-F6035E91A7A5}" destId="{4D35E655-06BA-44E4-9A29-E63EE927A3B6}" srcOrd="5" destOrd="0" presId="urn:microsoft.com/office/officeart/2005/8/layout/gear1"/>
    <dgm:cxn modelId="{CCD2B075-328D-41F1-B64C-94DB9A223C62}" type="presParOf" srcId="{B4DD738D-BFCF-4208-9A40-F6035E91A7A5}" destId="{F21B6F30-6090-4789-9216-10409843C255}" srcOrd="6" destOrd="0" presId="urn:microsoft.com/office/officeart/2005/8/layout/gear1"/>
    <dgm:cxn modelId="{974B2385-3FC1-4FF8-95DF-34F6D56CF342}" type="presParOf" srcId="{B4DD738D-BFCF-4208-9A40-F6035E91A7A5}" destId="{623B7C76-CD37-4033-94EA-31A5365AF681}" srcOrd="7" destOrd="0" presId="urn:microsoft.com/office/officeart/2005/8/layout/gear1"/>
    <dgm:cxn modelId="{F2462D8B-981B-42FE-8196-2E38B29693C6}" type="presParOf" srcId="{B4DD738D-BFCF-4208-9A40-F6035E91A7A5}" destId="{5E928CA9-F0A6-438F-B54E-B6E2212679E3}" srcOrd="8" destOrd="0" presId="urn:microsoft.com/office/officeart/2005/8/layout/gear1"/>
    <dgm:cxn modelId="{CB6A8D94-4309-44E5-A53F-239D1385AF91}" type="presParOf" srcId="{B4DD738D-BFCF-4208-9A40-F6035E91A7A5}" destId="{7A47073F-2EDB-4AA6-A0C8-ECE298214915}" srcOrd="9" destOrd="0" presId="urn:microsoft.com/office/officeart/2005/8/layout/gear1"/>
    <dgm:cxn modelId="{6494D971-D959-467A-B4E3-D2E31ACB21B3}" type="presParOf" srcId="{B4DD738D-BFCF-4208-9A40-F6035E91A7A5}" destId="{EBDFBDFE-23C3-48DE-81E9-D393E8F68584}" srcOrd="10" destOrd="0" presId="urn:microsoft.com/office/officeart/2005/8/layout/gear1"/>
    <dgm:cxn modelId="{7765D972-935F-425F-B204-F223810EA32C}" type="presParOf" srcId="{B4DD738D-BFCF-4208-9A40-F6035E91A7A5}" destId="{1E718D0E-3342-409E-ABD9-11A5EE84B5AE}" srcOrd="11" destOrd="0" presId="urn:microsoft.com/office/officeart/2005/8/layout/gear1"/>
    <dgm:cxn modelId="{E226D6B4-E5A4-4706-98F2-6D94E96C0169}" type="presParOf" srcId="{B4DD738D-BFCF-4208-9A40-F6035E91A7A5}" destId="{BC3527F0-7EE2-4886-A9B6-10364A7B2CB0}"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76C0A-D446-4448-A26E-7D7D21653429}">
      <dsp:nvSpPr>
        <dsp:cNvPr id="0" name=""/>
        <dsp:cNvSpPr/>
      </dsp:nvSpPr>
      <dsp:spPr>
        <a:xfrm>
          <a:off x="2235255" y="1587138"/>
          <a:ext cx="1939835" cy="1939835"/>
        </a:xfrm>
        <a:prstGeom prst="gear9">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CN" sz="3600" b="0" kern="1200" dirty="0" smtClean="0">
              <a:solidFill>
                <a:sysClr val="window" lastClr="FFFFFF"/>
              </a:solidFill>
              <a:latin typeface="微软雅黑" panose="020B0503020204020204" pitchFamily="34" charset="-122"/>
              <a:ea typeface="微软雅黑" panose="020B0503020204020204" pitchFamily="34" charset="-122"/>
              <a:cs typeface="+mn-cs"/>
            </a:rPr>
            <a:t>B/S</a:t>
          </a:r>
          <a:endParaRPr lang="zh-CN" altLang="en-US" sz="3600" b="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625248" y="2041535"/>
        <a:ext cx="1159849" cy="997115"/>
      </dsp:txXfrm>
    </dsp:sp>
    <dsp:sp modelId="{61EEBF6C-6EBA-4718-83C3-041B9762CD26}">
      <dsp:nvSpPr>
        <dsp:cNvPr id="0" name=""/>
        <dsp:cNvSpPr/>
      </dsp:nvSpPr>
      <dsp:spPr>
        <a:xfrm>
          <a:off x="1106624" y="1128631"/>
          <a:ext cx="1410789" cy="1410789"/>
        </a:xfrm>
        <a:prstGeom prst="gear6">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b="0" kern="1200" dirty="0" smtClean="0">
              <a:solidFill>
                <a:sysClr val="window" lastClr="FFFFFF"/>
              </a:solidFill>
              <a:latin typeface="微软雅黑" panose="020B0503020204020204" pitchFamily="34" charset="-122"/>
              <a:ea typeface="微软雅黑" panose="020B0503020204020204" pitchFamily="34" charset="-122"/>
              <a:cs typeface="+mn-cs"/>
            </a:rPr>
            <a:t>Web</a:t>
          </a:r>
        </a:p>
      </dsp:txBody>
      <dsp:txXfrm>
        <a:off x="1461794" y="1485948"/>
        <a:ext cx="700449" cy="696155"/>
      </dsp:txXfrm>
    </dsp:sp>
    <dsp:sp modelId="{F21B6F30-6090-4789-9216-10409843C255}">
      <dsp:nvSpPr>
        <dsp:cNvPr id="0" name=""/>
        <dsp:cNvSpPr/>
      </dsp:nvSpPr>
      <dsp:spPr>
        <a:xfrm rot="20700000">
          <a:off x="1896810" y="155330"/>
          <a:ext cx="1382285" cy="1382285"/>
        </a:xfrm>
        <a:prstGeom prst="gear6">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b="0" kern="1200" dirty="0" smtClean="0">
              <a:solidFill>
                <a:sysClr val="window" lastClr="FFFFFF"/>
              </a:solidFill>
              <a:latin typeface="微软雅黑" panose="020B0503020204020204" pitchFamily="34" charset="-122"/>
              <a:ea typeface="微软雅黑" panose="020B0503020204020204" pitchFamily="34" charset="-122"/>
              <a:cs typeface="+mn-cs"/>
            </a:rPr>
            <a:t>GIS</a:t>
          </a:r>
        </a:p>
      </dsp:txBody>
      <dsp:txXfrm rot="-20700000">
        <a:off x="2199986" y="458506"/>
        <a:ext cx="775934" cy="775934"/>
      </dsp:txXfrm>
    </dsp:sp>
    <dsp:sp modelId="{EBDFBDFE-23C3-48DE-81E9-D393E8F68584}">
      <dsp:nvSpPr>
        <dsp:cNvPr id="0" name=""/>
        <dsp:cNvSpPr/>
      </dsp:nvSpPr>
      <dsp:spPr>
        <a:xfrm>
          <a:off x="2078907" y="1298486"/>
          <a:ext cx="2482989" cy="2482989"/>
        </a:xfrm>
        <a:prstGeom prst="circularArrow">
          <a:avLst>
            <a:gd name="adj1" fmla="val 4688"/>
            <a:gd name="adj2" fmla="val 299029"/>
            <a:gd name="adj3" fmla="val 2491858"/>
            <a:gd name="adj4" fmla="val 15914670"/>
            <a:gd name="adj5" fmla="val 5469"/>
          </a:avLst>
        </a:prstGeom>
        <a:solidFill>
          <a:srgbClr val="8064A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E718D0E-3342-409E-ABD9-11A5EE84B5AE}">
      <dsp:nvSpPr>
        <dsp:cNvPr id="0" name=""/>
        <dsp:cNvSpPr/>
      </dsp:nvSpPr>
      <dsp:spPr>
        <a:xfrm>
          <a:off x="856775" y="819341"/>
          <a:ext cx="1804047" cy="1804047"/>
        </a:xfrm>
        <a:prstGeom prst="leftCircularArrow">
          <a:avLst>
            <a:gd name="adj1" fmla="val 6452"/>
            <a:gd name="adj2" fmla="val 429999"/>
            <a:gd name="adj3" fmla="val 10489124"/>
            <a:gd name="adj4" fmla="val 14837806"/>
            <a:gd name="adj5" fmla="val 7527"/>
          </a:avLst>
        </a:prstGeom>
        <a:solidFill>
          <a:srgbClr val="8064A2">
            <a:hueOff val="-2232385"/>
            <a:satOff val="13449"/>
            <a:lumOff val="1078"/>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C3527F0-7EE2-4886-A9B6-10364A7B2CB0}">
      <dsp:nvSpPr>
        <dsp:cNvPr id="0" name=""/>
        <dsp:cNvSpPr/>
      </dsp:nvSpPr>
      <dsp:spPr>
        <a:xfrm>
          <a:off x="1577073" y="-144577"/>
          <a:ext cx="1945126" cy="1945126"/>
        </a:xfrm>
        <a:prstGeom prst="circularArrow">
          <a:avLst>
            <a:gd name="adj1" fmla="val 5984"/>
            <a:gd name="adj2" fmla="val 394124"/>
            <a:gd name="adj3" fmla="val 13313824"/>
            <a:gd name="adj4" fmla="val 10508221"/>
            <a:gd name="adj5" fmla="val 6981"/>
          </a:avLst>
        </a:prstGeom>
        <a:solidFill>
          <a:schemeClr val="accent4">
            <a:hueOff val="12816031"/>
            <a:satOff val="51020"/>
            <a:lumOff val="8078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68BFAC-2B06-4AF5-91E6-48E4B6863ED2}"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502596-FF26-4F7A-BDA7-F2FB9E3170BD}" type="slidenum">
              <a:rPr lang="zh-CN" altLang="en-US" smtClean="0"/>
              <a:t>‹#›</a:t>
            </a:fld>
            <a:endParaRPr lang="zh-CN" altLang="en-US"/>
          </a:p>
        </p:txBody>
      </p:sp>
    </p:spTree>
    <p:extLst>
      <p:ext uri="{BB962C8B-B14F-4D97-AF65-F5344CB8AC3E}">
        <p14:creationId xmlns:p14="http://schemas.microsoft.com/office/powerpoint/2010/main" val="3689084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FBF5A-82F1-4F8A-BB4E-A39581192965}"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380F8-A329-4E92-B5E9-5735755BE7DC}" type="slidenum">
              <a:rPr lang="zh-CN" altLang="en-US" smtClean="0"/>
              <a:t>‹#›</a:t>
            </a:fld>
            <a:endParaRPr lang="zh-CN" altLang="en-US"/>
          </a:p>
        </p:txBody>
      </p:sp>
    </p:spTree>
    <p:extLst>
      <p:ext uri="{BB962C8B-B14F-4D97-AF65-F5344CB8AC3E}">
        <p14:creationId xmlns:p14="http://schemas.microsoft.com/office/powerpoint/2010/main" val="25000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0380F8-A329-4E92-B5E9-5735755BE7DC}" type="slidenum">
              <a:rPr lang="zh-CN" altLang="en-US" smtClean="0"/>
              <a:t>4</a:t>
            </a:fld>
            <a:endParaRPr lang="zh-CN" altLang="en-US"/>
          </a:p>
        </p:txBody>
      </p:sp>
    </p:spTree>
    <p:extLst>
      <p:ext uri="{BB962C8B-B14F-4D97-AF65-F5344CB8AC3E}">
        <p14:creationId xmlns:p14="http://schemas.microsoft.com/office/powerpoint/2010/main" val="2995362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28636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9392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19696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08133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35467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02316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14990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3315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114221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3546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0380F8-A329-4E92-B5E9-5735755BE7DC}" type="slidenum">
              <a:rPr lang="zh-CN" altLang="en-US" smtClean="0"/>
              <a:t>5</a:t>
            </a:fld>
            <a:endParaRPr lang="zh-CN" altLang="en-US"/>
          </a:p>
        </p:txBody>
      </p:sp>
    </p:spTree>
    <p:extLst>
      <p:ext uri="{BB962C8B-B14F-4D97-AF65-F5344CB8AC3E}">
        <p14:creationId xmlns:p14="http://schemas.microsoft.com/office/powerpoint/2010/main" val="921992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3338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31216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512455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965025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850370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391613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60362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4433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13571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7230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85779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45040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31950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6204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750095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3819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046208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768119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657694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946429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54665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43015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09345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33775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460712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51445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653700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560358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205106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387345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05568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73956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45506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663480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391891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841059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290879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100418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57599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3394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6346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7661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7661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B81F340B-DEEF-4939-9072-0214BC0A0B61}" type="datetime1">
              <a:rPr lang="zh-CN" altLang="en-US"/>
              <a:pPr>
                <a:defRPr/>
              </a:pPr>
              <a:t>2021/6/8</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4D26B69C-555F-4E4D-A8F8-7CA70F1DAA1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0966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1833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44624"/>
            <a:ext cx="10972800" cy="1008112"/>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09600" y="1268760"/>
            <a:ext cx="10972800" cy="485740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8" name="直接连接符 7"/>
          <p:cNvCxnSpPr/>
          <p:nvPr userDrawn="1"/>
        </p:nvCxnSpPr>
        <p:spPr>
          <a:xfrm>
            <a:off x="0" y="90872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11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2021/6/8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10" name="组合 9"/>
          <p:cNvGrpSpPr/>
          <p:nvPr userDrawn="1"/>
        </p:nvGrpSpPr>
        <p:grpSpPr>
          <a:xfrm>
            <a:off x="0" y="0"/>
            <a:ext cx="12192000" cy="962025"/>
            <a:chOff x="0" y="0"/>
            <a:chExt cx="9144000" cy="962025"/>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528" y="195262"/>
              <a:ext cx="619268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组合 7"/>
          <p:cNvGrpSpPr>
            <a:grpSpLocks/>
          </p:cNvGrpSpPr>
          <p:nvPr userDrawn="1"/>
        </p:nvGrpSpPr>
        <p:grpSpPr bwMode="auto">
          <a:xfrm>
            <a:off x="6079067" y="1588"/>
            <a:ext cx="6089651" cy="904875"/>
            <a:chOff x="3840088" y="1276854"/>
            <a:chExt cx="6119946" cy="1025259"/>
          </a:xfrm>
        </p:grpSpPr>
        <p:pic>
          <p:nvPicPr>
            <p:cNvPr id="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0088" y="1287129"/>
              <a:ext cx="1524000" cy="101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4"/>
            <p:cNvPicPr>
              <a:picLocks noChangeAspect="1"/>
            </p:cNvPicPr>
            <p:nvPr/>
          </p:nvPicPr>
          <p:blipFill>
            <a:blip r:embed="rId5">
              <a:extLst>
                <a:ext uri="{28A0092B-C50C-407E-A947-70E740481C1C}">
                  <a14:useLocalDpi xmlns:a14="http://schemas.microsoft.com/office/drawing/2010/main" val="0"/>
                </a:ext>
              </a:extLst>
            </a:blip>
            <a:srcRect l="13512" t="24011" r="13107" b="18962"/>
            <a:stretch>
              <a:fillRect/>
            </a:stretch>
          </p:blipFill>
          <p:spPr bwMode="auto">
            <a:xfrm>
              <a:off x="6876256" y="1276854"/>
              <a:ext cx="1588691" cy="10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60432" y="1281897"/>
              <a:ext cx="1499602" cy="99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32778" y="1285162"/>
              <a:ext cx="1538963" cy="9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571435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85D6FE-4B55-4174-BC92-A2C253301847}" type="datetimeFigureOut">
              <a:rPr lang="zh-CN" altLang="en-US" smtClean="0">
                <a:solidFill>
                  <a:prstClr val="black">
                    <a:tint val="75000"/>
                  </a:prstClr>
                </a:solidFill>
              </a:rPr>
              <a:pPr/>
              <a:t>2021/6/8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69A509F-070F-4046-A860-6BF54745FC1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322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anose="020F0502020204030204" pitchFamily="34" charset="0"/>
              </a:rPr>
              <a:t>单击此处编辑母版文本样式</a:t>
            </a:r>
          </a:p>
          <a:p>
            <a:pPr lvl="1"/>
            <a:r>
              <a:rPr lang="zh-CN" smtClean="0">
                <a:sym typeface="Calibri" panose="020F0502020204030204" pitchFamily="34" charset="0"/>
              </a:rPr>
              <a:t>第二级</a:t>
            </a:r>
          </a:p>
          <a:p>
            <a:pPr lvl="2"/>
            <a:r>
              <a:rPr lang="zh-CN" smtClean="0">
                <a:sym typeface="Calibri" panose="020F0502020204030204" pitchFamily="34" charset="0"/>
              </a:rPr>
              <a:t>第三级</a:t>
            </a:r>
          </a:p>
          <a:p>
            <a:pPr lvl="3"/>
            <a:r>
              <a:rPr lang="zh-CN" smtClean="0">
                <a:sym typeface="Calibri" panose="020F0502020204030204" pitchFamily="34" charset="0"/>
              </a:rPr>
              <a:t>第四级</a:t>
            </a:r>
          </a:p>
          <a:p>
            <a:pPr lvl="4"/>
            <a:r>
              <a:rPr 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5A95FBC4-F763-443F-B093-FE78C7345266}" type="datetime1">
              <a:rPr lang="zh-CN" altLang="en-US"/>
              <a:pPr>
                <a:defRPr/>
              </a:pPr>
              <a:t>2021/6/8</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9BEEBDA6-6DAD-4714-9584-F4E749F08A89}"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4" r:id="rId4"/>
    <p:sldLayoutId id="2147483665" r:id="rId5"/>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70.png"/><Relationship Id="rId5" Type="http://schemas.openxmlformats.org/officeDocument/2006/relationships/image" Target="../media/image64.png"/><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82800"/>
            <a:ext cx="2042584"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38" y="-2462213"/>
            <a:ext cx="204258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938" y="-2082800"/>
            <a:ext cx="204258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5" y="-2462213"/>
            <a:ext cx="2042584"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0"/>
          <p:cNvGrpSpPr>
            <a:grpSpLocks/>
          </p:cNvGrpSpPr>
          <p:nvPr/>
        </p:nvGrpSpPr>
        <p:grpSpPr bwMode="auto">
          <a:xfrm>
            <a:off x="1116013" y="0"/>
            <a:ext cx="9484783" cy="6858000"/>
            <a:chOff x="748" y="0"/>
            <a:chExt cx="4481" cy="4320"/>
          </a:xfrm>
        </p:grpSpPr>
        <p:sp>
          <p:nvSpPr>
            <p:cNvPr id="13" name="Line 21"/>
            <p:cNvSpPr>
              <a:spLocks noChangeShapeType="1"/>
            </p:cNvSpPr>
            <p:nvPr/>
          </p:nvSpPr>
          <p:spPr bwMode="auto">
            <a:xfrm>
              <a:off x="748"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2"/>
            <p:cNvSpPr>
              <a:spLocks noChangeShapeType="1"/>
            </p:cNvSpPr>
            <p:nvPr/>
          </p:nvSpPr>
          <p:spPr bwMode="auto">
            <a:xfrm>
              <a:off x="1156"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3"/>
            <p:cNvSpPr>
              <a:spLocks noChangeShapeType="1"/>
            </p:cNvSpPr>
            <p:nvPr/>
          </p:nvSpPr>
          <p:spPr bwMode="auto">
            <a:xfrm>
              <a:off x="1837"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4"/>
            <p:cNvSpPr>
              <a:spLocks noChangeShapeType="1"/>
            </p:cNvSpPr>
            <p:nvPr/>
          </p:nvSpPr>
          <p:spPr bwMode="auto">
            <a:xfrm>
              <a:off x="2832"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5"/>
            <p:cNvSpPr>
              <a:spLocks noChangeShapeType="1"/>
            </p:cNvSpPr>
            <p:nvPr/>
          </p:nvSpPr>
          <p:spPr bwMode="auto">
            <a:xfrm>
              <a:off x="3746"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6"/>
            <p:cNvSpPr>
              <a:spLocks noChangeShapeType="1"/>
            </p:cNvSpPr>
            <p:nvPr/>
          </p:nvSpPr>
          <p:spPr bwMode="auto">
            <a:xfrm>
              <a:off x="4876"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7"/>
            <p:cNvSpPr>
              <a:spLocks noChangeShapeType="1"/>
            </p:cNvSpPr>
            <p:nvPr/>
          </p:nvSpPr>
          <p:spPr bwMode="auto">
            <a:xfrm>
              <a:off x="5229" y="0"/>
              <a:ext cx="0" cy="4320"/>
            </a:xfrm>
            <a:prstGeom prst="line">
              <a:avLst/>
            </a:prstGeom>
            <a:noFill/>
            <a:ln w="9525">
              <a:solidFill>
                <a:srgbClr val="FFFFFF">
                  <a:alpha val="39999"/>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28"/>
          <p:cNvGrpSpPr>
            <a:grpSpLocks/>
          </p:cNvGrpSpPr>
          <p:nvPr/>
        </p:nvGrpSpPr>
        <p:grpSpPr bwMode="auto">
          <a:xfrm>
            <a:off x="0" y="2852738"/>
            <a:ext cx="12192000" cy="2000250"/>
            <a:chOff x="0" y="1143"/>
            <a:chExt cx="5760" cy="1260"/>
          </a:xfrm>
        </p:grpSpPr>
        <p:sp>
          <p:nvSpPr>
            <p:cNvPr id="21" name="Line 29"/>
            <p:cNvSpPr>
              <a:spLocks noChangeShapeType="1"/>
            </p:cNvSpPr>
            <p:nvPr/>
          </p:nvSpPr>
          <p:spPr bwMode="auto">
            <a:xfrm>
              <a:off x="0" y="1143"/>
              <a:ext cx="5760" cy="0"/>
            </a:xfrm>
            <a:prstGeom prst="line">
              <a:avLst/>
            </a:prstGeom>
            <a:noFill/>
            <a:ln w="12700">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30"/>
            <p:cNvSpPr>
              <a:spLocks noChangeShapeType="1"/>
            </p:cNvSpPr>
            <p:nvPr/>
          </p:nvSpPr>
          <p:spPr bwMode="auto">
            <a:xfrm>
              <a:off x="0" y="2034"/>
              <a:ext cx="5760" cy="0"/>
            </a:xfrm>
            <a:prstGeom prst="line">
              <a:avLst/>
            </a:prstGeom>
            <a:noFill/>
            <a:ln w="9525">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1"/>
            <p:cNvSpPr>
              <a:spLocks noChangeShapeType="1"/>
            </p:cNvSpPr>
            <p:nvPr/>
          </p:nvSpPr>
          <p:spPr bwMode="auto">
            <a:xfrm>
              <a:off x="0" y="2214"/>
              <a:ext cx="5760" cy="0"/>
            </a:xfrm>
            <a:prstGeom prst="line">
              <a:avLst/>
            </a:prstGeom>
            <a:noFill/>
            <a:ln w="9525">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2"/>
            <p:cNvSpPr>
              <a:spLocks noChangeShapeType="1"/>
            </p:cNvSpPr>
            <p:nvPr/>
          </p:nvSpPr>
          <p:spPr bwMode="auto">
            <a:xfrm>
              <a:off x="0" y="2403"/>
              <a:ext cx="5760" cy="0"/>
            </a:xfrm>
            <a:prstGeom prst="line">
              <a:avLst/>
            </a:prstGeom>
            <a:noFill/>
            <a:ln w="9525">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p:cNvGrpSpPr/>
          <p:nvPr/>
        </p:nvGrpSpPr>
        <p:grpSpPr>
          <a:xfrm>
            <a:off x="142875" y="71438"/>
            <a:ext cx="12049125" cy="4646612"/>
            <a:chOff x="142875" y="71438"/>
            <a:chExt cx="12049125" cy="4646612"/>
          </a:xfrm>
        </p:grpSpPr>
        <p:pic>
          <p:nvPicPr>
            <p:cNvPr id="10" name="Picture 33"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74" y="71438"/>
              <a:ext cx="4131733"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4" descr="方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57250"/>
              <a:ext cx="32639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
            <p:cNvSpPr txBox="1">
              <a:spLocks noChangeArrowheads="1"/>
            </p:cNvSpPr>
            <p:nvPr/>
          </p:nvSpPr>
          <p:spPr bwMode="auto">
            <a:xfrm>
              <a:off x="7152217" y="3437730"/>
              <a:ext cx="5039783"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rebuchet MS" panose="020B0603020202020204" pitchFamily="34" charset="0"/>
                  <a:ea typeface="方正姚体" panose="02010601030101010101" pitchFamily="2" charset="-122"/>
                </a:defRPr>
              </a:lvl1pPr>
              <a:lvl2pPr marL="742950" indent="-285750">
                <a:defRPr>
                  <a:solidFill>
                    <a:schemeClr val="tx1"/>
                  </a:solidFill>
                  <a:latin typeface="Trebuchet MS" panose="020B0603020202020204" pitchFamily="34" charset="0"/>
                  <a:ea typeface="方正姚体" panose="02010601030101010101" pitchFamily="2" charset="-122"/>
                </a:defRPr>
              </a:lvl2pPr>
              <a:lvl3pPr marL="1143000" indent="-228600">
                <a:defRPr>
                  <a:solidFill>
                    <a:schemeClr val="tx1"/>
                  </a:solidFill>
                  <a:latin typeface="Trebuchet MS" panose="020B0603020202020204" pitchFamily="34" charset="0"/>
                  <a:ea typeface="方正姚体" panose="02010601030101010101" pitchFamily="2" charset="-122"/>
                </a:defRPr>
              </a:lvl3pPr>
              <a:lvl4pPr marL="1600200" indent="-228600">
                <a:defRPr>
                  <a:solidFill>
                    <a:schemeClr val="tx1"/>
                  </a:solidFill>
                  <a:latin typeface="Trebuchet MS" panose="020B0603020202020204" pitchFamily="34" charset="0"/>
                  <a:ea typeface="方正姚体" panose="02010601030101010101" pitchFamily="2" charset="-122"/>
                </a:defRPr>
              </a:lvl4pPr>
              <a:lvl5pPr marL="2057400" indent="-228600">
                <a:defRPr>
                  <a:solidFill>
                    <a:schemeClr val="tx1"/>
                  </a:solidFill>
                  <a:latin typeface="Trebuchet MS" panose="020B0603020202020204" pitchFamily="34" charset="0"/>
                  <a:ea typeface="方正姚体" panose="02010601030101010101" pitchFamily="2" charset="-122"/>
                </a:defRPr>
              </a:lvl5pPr>
              <a:lvl6pPr marL="25146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6pPr>
              <a:lvl7pPr marL="29718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7pPr>
              <a:lvl8pPr marL="34290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8pPr>
              <a:lvl9pPr marL="38862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9pPr>
            </a:lstStyle>
            <a:p>
              <a:endParaRPr lang="en-US" altLang="zh-CN" sz="1000" b="1">
                <a:solidFill>
                  <a:srgbClr val="00B0F0"/>
                </a:solidFill>
                <a:latin typeface="微软雅黑" panose="020B0503020204020204" pitchFamily="34" charset="-122"/>
                <a:ea typeface="微软雅黑" panose="020B0503020204020204" pitchFamily="34" charset="-122"/>
              </a:endParaRPr>
            </a:p>
            <a:p>
              <a:endParaRPr lang="en-US" altLang="zh-CN" sz="1000" b="1">
                <a:solidFill>
                  <a:srgbClr val="00B0F0"/>
                </a:solidFill>
                <a:latin typeface="微软雅黑" panose="020B0503020204020204" pitchFamily="34" charset="-122"/>
                <a:ea typeface="微软雅黑" panose="020B0503020204020204" pitchFamily="34" charset="-122"/>
              </a:endParaRPr>
            </a:p>
            <a:p>
              <a:endParaRPr lang="zh-CN" altLang="en-US" sz="1000" b="1">
                <a:solidFill>
                  <a:srgbClr val="00B0F0"/>
                </a:solidFill>
                <a:latin typeface="微软雅黑" panose="020B0503020204020204" pitchFamily="34" charset="-122"/>
                <a:ea typeface="微软雅黑" panose="020B0503020204020204" pitchFamily="34" charset="-122"/>
              </a:endParaRPr>
            </a:p>
          </p:txBody>
        </p:sp>
        <p:sp>
          <p:nvSpPr>
            <p:cNvPr id="27" name="TextBox 1"/>
            <p:cNvSpPr txBox="1">
              <a:spLocks noChangeArrowheads="1"/>
            </p:cNvSpPr>
            <p:nvPr/>
          </p:nvSpPr>
          <p:spPr bwMode="auto">
            <a:xfrm>
              <a:off x="8964613" y="2874963"/>
              <a:ext cx="2032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rebuchet MS" panose="020B0603020202020204" pitchFamily="34" charset="0"/>
                  <a:ea typeface="方正姚体" panose="02010601030101010101" pitchFamily="2" charset="-122"/>
                </a:defRPr>
              </a:lvl1pPr>
              <a:lvl2pPr marL="742950" indent="-285750">
                <a:defRPr>
                  <a:solidFill>
                    <a:schemeClr val="tx1"/>
                  </a:solidFill>
                  <a:latin typeface="Trebuchet MS" panose="020B0603020202020204" pitchFamily="34" charset="0"/>
                  <a:ea typeface="方正姚体" panose="02010601030101010101" pitchFamily="2" charset="-122"/>
                </a:defRPr>
              </a:lvl2pPr>
              <a:lvl3pPr marL="1143000" indent="-228600">
                <a:defRPr>
                  <a:solidFill>
                    <a:schemeClr val="tx1"/>
                  </a:solidFill>
                  <a:latin typeface="Trebuchet MS" panose="020B0603020202020204" pitchFamily="34" charset="0"/>
                  <a:ea typeface="方正姚体" panose="02010601030101010101" pitchFamily="2" charset="-122"/>
                </a:defRPr>
              </a:lvl3pPr>
              <a:lvl4pPr marL="1600200" indent="-228600">
                <a:defRPr>
                  <a:solidFill>
                    <a:schemeClr val="tx1"/>
                  </a:solidFill>
                  <a:latin typeface="Trebuchet MS" panose="020B0603020202020204" pitchFamily="34" charset="0"/>
                  <a:ea typeface="方正姚体" panose="02010601030101010101" pitchFamily="2" charset="-122"/>
                </a:defRPr>
              </a:lvl4pPr>
              <a:lvl5pPr marL="2057400" indent="-228600">
                <a:defRPr>
                  <a:solidFill>
                    <a:schemeClr val="tx1"/>
                  </a:solidFill>
                  <a:latin typeface="Trebuchet MS" panose="020B0603020202020204" pitchFamily="34" charset="0"/>
                  <a:ea typeface="方正姚体" panose="02010601030101010101" pitchFamily="2" charset="-122"/>
                </a:defRPr>
              </a:lvl5pPr>
              <a:lvl6pPr marL="25146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6pPr>
              <a:lvl7pPr marL="29718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7pPr>
              <a:lvl8pPr marL="34290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8pPr>
              <a:lvl9pPr marL="3886200" indent="-228600" fontAlgn="base">
                <a:spcBef>
                  <a:spcPct val="0"/>
                </a:spcBef>
                <a:spcAft>
                  <a:spcPct val="0"/>
                </a:spcAft>
                <a:defRPr>
                  <a:solidFill>
                    <a:schemeClr val="tx1"/>
                  </a:solidFill>
                  <a:latin typeface="Trebuchet MS" panose="020B0603020202020204" pitchFamily="34" charset="0"/>
                  <a:ea typeface="方正姚体" panose="02010601030101010101" pitchFamily="2" charset="-122"/>
                </a:defRPr>
              </a:lvl9pPr>
            </a:lstStyle>
            <a:p>
              <a:endParaRPr lang="en-US" altLang="zh-CN" sz="1000" b="1">
                <a:solidFill>
                  <a:srgbClr val="00B0F0"/>
                </a:solidFill>
                <a:latin typeface="微软雅黑" panose="020B0503020204020204" pitchFamily="34" charset="-122"/>
                <a:ea typeface="微软雅黑" panose="020B0503020204020204" pitchFamily="34" charset="-122"/>
              </a:endParaRPr>
            </a:p>
            <a:p>
              <a:endParaRPr lang="en-US" altLang="zh-CN" sz="1000" b="1">
                <a:solidFill>
                  <a:srgbClr val="00B0F0"/>
                </a:solidFill>
                <a:latin typeface="微软雅黑" panose="020B0503020204020204" pitchFamily="34" charset="-122"/>
                <a:ea typeface="微软雅黑" panose="020B0503020204020204" pitchFamily="34" charset="-122"/>
              </a:endParaRPr>
            </a:p>
            <a:p>
              <a:endParaRPr lang="zh-CN" altLang="en-US" sz="1000" b="1">
                <a:solidFill>
                  <a:srgbClr val="00B0F0"/>
                </a:solidFill>
                <a:latin typeface="微软雅黑" panose="020B0503020204020204" pitchFamily="34" charset="-122"/>
                <a:ea typeface="微软雅黑" panose="020B0503020204020204" pitchFamily="34" charset="-122"/>
              </a:endParaRPr>
            </a:p>
          </p:txBody>
        </p:sp>
      </p:grpSp>
      <p:sp>
        <p:nvSpPr>
          <p:cNvPr id="28" name="Text Box 3"/>
          <p:cNvSpPr txBox="1">
            <a:spLocks noChangeArrowheads="1"/>
          </p:cNvSpPr>
          <p:nvPr/>
        </p:nvSpPr>
        <p:spPr bwMode="auto">
          <a:xfrm>
            <a:off x="3152247" y="5667781"/>
            <a:ext cx="5954184" cy="396583"/>
          </a:xfrm>
          <a:prstGeom prst="rect">
            <a:avLst/>
          </a:prstGeom>
          <a:solidFill>
            <a:schemeClr val="bg1"/>
          </a:solidFill>
          <a:ln>
            <a:noFill/>
          </a:ln>
          <a:effectLst/>
          <a:extLst/>
        </p:spPr>
        <p:txBody>
          <a:bodyPr wrap="square">
            <a:spAutoFit/>
          </a:bodyPr>
          <a:lstStyle>
            <a:lvl1pPr eaLnBrk="0" hangingPunct="0">
              <a:lnSpc>
                <a:spcPct val="90000"/>
              </a:lnSpc>
              <a:spcBef>
                <a:spcPct val="20000"/>
              </a:spcBef>
              <a:buClr>
                <a:srgbClr val="CC0000"/>
              </a:buClr>
              <a:buFont typeface="Wingdings" pitchFamily="2" charset="2"/>
              <a:defRPr sz="1400" b="1">
                <a:solidFill>
                  <a:schemeClr val="tx1"/>
                </a:solidFill>
                <a:latin typeface="宋体" charset="-122"/>
                <a:ea typeface="宋体" charset="-122"/>
              </a:defRPr>
            </a:lvl1pPr>
            <a:lvl2pPr marL="742950" indent="-285750" eaLnBrk="0" hangingPunct="0">
              <a:lnSpc>
                <a:spcPct val="90000"/>
              </a:lnSpc>
              <a:spcBef>
                <a:spcPct val="20000"/>
              </a:spcBef>
              <a:buClr>
                <a:srgbClr val="CC0000"/>
              </a:buClr>
              <a:buFont typeface="Wingdings" pitchFamily="2" charset="2"/>
              <a:defRPr sz="1400" b="1">
                <a:solidFill>
                  <a:schemeClr val="tx1"/>
                </a:solidFill>
                <a:latin typeface="宋体" charset="-122"/>
                <a:ea typeface="宋体" charset="-122"/>
              </a:defRPr>
            </a:lvl2pPr>
            <a:lvl3pPr marL="1143000" indent="-228600" eaLnBrk="0" hangingPunct="0">
              <a:lnSpc>
                <a:spcPct val="90000"/>
              </a:lnSpc>
              <a:spcBef>
                <a:spcPct val="20000"/>
              </a:spcBef>
              <a:buClr>
                <a:srgbClr val="CC0000"/>
              </a:buClr>
              <a:buFont typeface="Wingdings" pitchFamily="2" charset="2"/>
              <a:defRPr sz="1400" b="1">
                <a:solidFill>
                  <a:schemeClr val="tx1"/>
                </a:solidFill>
                <a:latin typeface="宋体" charset="-122"/>
                <a:ea typeface="宋体" charset="-122"/>
              </a:defRPr>
            </a:lvl3pPr>
            <a:lvl4pPr marL="1600200" indent="-228600" eaLnBrk="0" hangingPunct="0">
              <a:lnSpc>
                <a:spcPct val="90000"/>
              </a:lnSpc>
              <a:spcBef>
                <a:spcPct val="20000"/>
              </a:spcBef>
              <a:buClr>
                <a:srgbClr val="CC0000"/>
              </a:buClr>
              <a:buFont typeface="Wingdings" pitchFamily="2" charset="2"/>
              <a:defRPr sz="1400" b="1">
                <a:solidFill>
                  <a:schemeClr val="tx1"/>
                </a:solidFill>
                <a:latin typeface="宋体" charset="-122"/>
                <a:ea typeface="宋体" charset="-122"/>
              </a:defRPr>
            </a:lvl4pPr>
            <a:lvl5pPr marL="2057400" indent="-228600" eaLnBrk="0" hangingPunct="0">
              <a:lnSpc>
                <a:spcPct val="90000"/>
              </a:lnSpc>
              <a:spcBef>
                <a:spcPct val="20000"/>
              </a:spcBef>
              <a:buClr>
                <a:srgbClr val="CC0000"/>
              </a:buClr>
              <a:buFont typeface="Wingdings" pitchFamily="2" charset="2"/>
              <a:defRPr sz="1400" b="1">
                <a:solidFill>
                  <a:schemeClr val="tx1"/>
                </a:solidFill>
                <a:latin typeface="宋体" charset="-122"/>
                <a:ea typeface="宋体" charset="-122"/>
              </a:defRPr>
            </a:lvl5pPr>
            <a:lvl6pPr marL="2514600" indent="-228600" eaLnBrk="0" fontAlgn="base" hangingPunct="0">
              <a:lnSpc>
                <a:spcPct val="90000"/>
              </a:lnSpc>
              <a:spcBef>
                <a:spcPct val="20000"/>
              </a:spcBef>
              <a:spcAft>
                <a:spcPct val="0"/>
              </a:spcAft>
              <a:buClr>
                <a:srgbClr val="CC0000"/>
              </a:buClr>
              <a:buFont typeface="Wingdings" pitchFamily="2" charset="2"/>
              <a:defRPr sz="1400" b="1">
                <a:solidFill>
                  <a:schemeClr val="tx1"/>
                </a:solidFill>
                <a:latin typeface="宋体" charset="-122"/>
                <a:ea typeface="宋体" charset="-122"/>
              </a:defRPr>
            </a:lvl6pPr>
            <a:lvl7pPr marL="2971800" indent="-228600" eaLnBrk="0" fontAlgn="base" hangingPunct="0">
              <a:lnSpc>
                <a:spcPct val="90000"/>
              </a:lnSpc>
              <a:spcBef>
                <a:spcPct val="20000"/>
              </a:spcBef>
              <a:spcAft>
                <a:spcPct val="0"/>
              </a:spcAft>
              <a:buClr>
                <a:srgbClr val="CC0000"/>
              </a:buClr>
              <a:buFont typeface="Wingdings" pitchFamily="2" charset="2"/>
              <a:defRPr sz="1400" b="1">
                <a:solidFill>
                  <a:schemeClr val="tx1"/>
                </a:solidFill>
                <a:latin typeface="宋体" charset="-122"/>
                <a:ea typeface="宋体" charset="-122"/>
              </a:defRPr>
            </a:lvl7pPr>
            <a:lvl8pPr marL="3429000" indent="-228600" eaLnBrk="0" fontAlgn="base" hangingPunct="0">
              <a:lnSpc>
                <a:spcPct val="90000"/>
              </a:lnSpc>
              <a:spcBef>
                <a:spcPct val="20000"/>
              </a:spcBef>
              <a:spcAft>
                <a:spcPct val="0"/>
              </a:spcAft>
              <a:buClr>
                <a:srgbClr val="CC0000"/>
              </a:buClr>
              <a:buFont typeface="Wingdings" pitchFamily="2" charset="2"/>
              <a:defRPr sz="1400" b="1">
                <a:solidFill>
                  <a:schemeClr val="tx1"/>
                </a:solidFill>
                <a:latin typeface="宋体" charset="-122"/>
                <a:ea typeface="宋体" charset="-122"/>
              </a:defRPr>
            </a:lvl8pPr>
            <a:lvl9pPr marL="3886200" indent="-228600" eaLnBrk="0" fontAlgn="base" hangingPunct="0">
              <a:lnSpc>
                <a:spcPct val="90000"/>
              </a:lnSpc>
              <a:spcBef>
                <a:spcPct val="20000"/>
              </a:spcBef>
              <a:spcAft>
                <a:spcPct val="0"/>
              </a:spcAft>
              <a:buClr>
                <a:srgbClr val="CC0000"/>
              </a:buClr>
              <a:buFont typeface="Wingdings" pitchFamily="2" charset="2"/>
              <a:defRPr sz="1400" b="1">
                <a:solidFill>
                  <a:schemeClr val="tx1"/>
                </a:solidFill>
                <a:latin typeface="宋体" charset="-122"/>
                <a:ea typeface="宋体" charset="-122"/>
              </a:defRPr>
            </a:lvl9pPr>
          </a:lstStyle>
          <a:p>
            <a:pPr algn="ctr" eaLnBrk="1" hangingPunct="1">
              <a:lnSpc>
                <a:spcPct val="120000"/>
              </a:lnSpc>
              <a:spcBef>
                <a:spcPts val="100"/>
              </a:spcBef>
              <a:spcAft>
                <a:spcPts val="600"/>
              </a:spcAft>
              <a:buClrTx/>
              <a:buFont typeface="Arial" panose="020B0604020202020204" pitchFamily="34" charset="0"/>
              <a:defRPr/>
            </a:pPr>
            <a:fld id="{FB4CA9E1-DBE6-4FE7-9F0C-AE2B67D338AD}" type="datetime2">
              <a:rPr lang="zh-CN" altLang="en-US" sz="1800" smtClean="0">
                <a:solidFill>
                  <a:schemeClr val="tx1">
                    <a:lumMod val="50000"/>
                    <a:lumOff val="50000"/>
                  </a:schemeClr>
                </a:solidFill>
                <a:latin typeface="微软雅黑" panose="020B0503020204020204" pitchFamily="34" charset="-122"/>
                <a:ea typeface="微软雅黑" panose="020B0503020204020204" pitchFamily="34" charset="-122"/>
              </a:rPr>
              <a:pPr algn="ctr" eaLnBrk="1" hangingPunct="1">
                <a:lnSpc>
                  <a:spcPct val="120000"/>
                </a:lnSpc>
                <a:spcBef>
                  <a:spcPts val="100"/>
                </a:spcBef>
                <a:spcAft>
                  <a:spcPts val="600"/>
                </a:spcAft>
                <a:buClrTx/>
                <a:buFont typeface="Arial" panose="020B0604020202020204" pitchFamily="34" charset="0"/>
                <a:defRPr/>
              </a:pPr>
              <a:t>2021年6月8日</a:t>
            </a:fld>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5800" y="3822063"/>
            <a:ext cx="11920400" cy="1015663"/>
          </a:xfrm>
          <a:prstGeom prst="rect">
            <a:avLst/>
          </a:prstGeom>
          <a:noFill/>
        </p:spPr>
        <p:txBody>
          <a:bodyPr wrap="square" rtlCol="0">
            <a:spAutoFit/>
          </a:bodyPr>
          <a:lstStyle/>
          <a:p>
            <a:pPr algn="ctr"/>
            <a:r>
              <a:rPr lang="en-US" altLang="zh-CN" sz="6000" b="1" dirty="0" smtClean="0">
                <a:solidFill>
                  <a:srgbClr val="1D8DE5"/>
                </a:solidFill>
                <a:latin typeface="微软雅黑" panose="020B0503020204020204" pitchFamily="34" charset="-122"/>
                <a:ea typeface="微软雅黑" panose="020B0503020204020204" pitchFamily="34" charset="-122"/>
              </a:rPr>
              <a:t>Web GIS </a:t>
            </a:r>
            <a:r>
              <a:rPr lang="zh-CN" altLang="en-US" sz="6000" b="1" dirty="0" smtClean="0">
                <a:solidFill>
                  <a:srgbClr val="1D8DE5"/>
                </a:solidFill>
                <a:latin typeface="微软雅黑" panose="020B0503020204020204" pitchFamily="34" charset="-122"/>
                <a:ea typeface="微软雅黑" panose="020B0503020204020204" pitchFamily="34" charset="-122"/>
              </a:rPr>
              <a:t>开发者指南</a:t>
            </a:r>
            <a:endParaRPr lang="zh-CN" altLang="en-US" sz="6000" b="1" dirty="0">
              <a:solidFill>
                <a:srgbClr val="1D8DE5"/>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3"/>
          <a:stretch>
            <a:fillRect/>
          </a:stretch>
        </p:blipFill>
        <p:spPr>
          <a:xfrm>
            <a:off x="0" y="-6532"/>
            <a:ext cx="12192000" cy="34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0" fill="hold"/>
                                        <p:tgtEl>
                                          <p:spTgt spid="7"/>
                                        </p:tgtEl>
                                        <p:attrNameLst>
                                          <p:attrName>ppt_x</p:attrName>
                                        </p:attrNameLst>
                                      </p:cBhvr>
                                      <p:tavLst>
                                        <p:tav tm="0">
                                          <p:val>
                                            <p:strVal val="#ppt_x"/>
                                          </p:val>
                                        </p:tav>
                                        <p:tav tm="100000">
                                          <p:val>
                                            <p:strVal val="#ppt_x"/>
                                          </p:val>
                                        </p:tav>
                                      </p:tavLst>
                                    </p:anim>
                                    <p:anim calcmode="lin" valueType="num">
                                      <p:cBhvr additive="base">
                                        <p:cTn id="18" dur="20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2000" fill="hold"/>
                                        <p:tgtEl>
                                          <p:spTgt spid="9"/>
                                        </p:tgtEl>
                                        <p:attrNameLst>
                                          <p:attrName>ppt_x</p:attrName>
                                        </p:attrNameLst>
                                      </p:cBhvr>
                                      <p:tavLst>
                                        <p:tav tm="0">
                                          <p:val>
                                            <p:strVal val="#ppt_x"/>
                                          </p:val>
                                        </p:tav>
                                        <p:tav tm="100000">
                                          <p:val>
                                            <p:strVal val="#ppt_x"/>
                                          </p:val>
                                        </p:tav>
                                      </p:tavLst>
                                    </p:anim>
                                    <p:anim calcmode="lin" valueType="num">
                                      <p:cBhvr additive="base">
                                        <p:cTn id="27" dur="20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4500"/>
                            </p:stCondLst>
                            <p:childTnLst>
                              <p:par>
                                <p:cTn id="29" presetID="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图层</a:t>
            </a:r>
            <a:endParaRPr lang="en-US" sz="4800" b="1" dirty="0">
              <a:solidFill>
                <a:srgbClr val="3474C6"/>
              </a:solidFill>
              <a:latin typeface="微软雅黑" panose="020B0503020204020204" pitchFamily="34" charset="-122"/>
              <a:ea typeface="微软雅黑" panose="020B0503020204020204" pitchFamily="34" charset="-122"/>
            </a:endParaRPr>
          </a:p>
        </p:txBody>
      </p:sp>
      <p:cxnSp>
        <p:nvCxnSpPr>
          <p:cNvPr id="38" name="直接箭头连接符 37"/>
          <p:cNvCxnSpPr>
            <a:stCxn id="65" idx="3"/>
            <a:endCxn id="2" idx="1"/>
          </p:cNvCxnSpPr>
          <p:nvPr/>
        </p:nvCxnSpPr>
        <p:spPr bwMode="auto">
          <a:xfrm>
            <a:off x="2661920" y="1452880"/>
            <a:ext cx="5102736" cy="340040"/>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p:cNvSpPr txBox="1"/>
          <p:nvPr/>
        </p:nvSpPr>
        <p:spPr>
          <a:xfrm>
            <a:off x="7764656" y="1192755"/>
            <a:ext cx="4177747" cy="1200329"/>
          </a:xfrm>
          <a:prstGeom prst="rect">
            <a:avLst/>
          </a:prstGeom>
          <a:solidFill>
            <a:srgbClr val="FFC000"/>
          </a:solidFill>
        </p:spPr>
        <p:txBody>
          <a:bodyPr wrap="square" rtlCol="0">
            <a:spAutoFit/>
          </a:bodyPr>
          <a:lstStyle/>
          <a:p>
            <a:r>
              <a:rPr lang="zh-CN" altLang="en-US" sz="2400" dirty="0" smtClean="0"/>
              <a:t>主要包括数据源和渲染风格等信息，如线宽，线颜色，填充风格或布局排版等</a:t>
            </a:r>
            <a:endParaRPr lang="zh-CN" altLang="en-US" sz="2400" dirty="0"/>
          </a:p>
        </p:txBody>
      </p:sp>
      <p:sp>
        <p:nvSpPr>
          <p:cNvPr id="65" name="矩形 64"/>
          <p:cNvSpPr/>
          <p:nvPr/>
        </p:nvSpPr>
        <p:spPr bwMode="auto">
          <a:xfrm>
            <a:off x="1117600"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layers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66" name="直接连接符 65"/>
          <p:cNvCxnSpPr>
            <a:stCxn id="65" idx="2"/>
          </p:cNvCxnSpPr>
          <p:nvPr/>
        </p:nvCxnSpPr>
        <p:spPr bwMode="auto">
          <a:xfrm>
            <a:off x="1889760"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67" name="矩形 66"/>
          <p:cNvSpPr/>
          <p:nvPr/>
        </p:nvSpPr>
        <p:spPr bwMode="auto">
          <a:xfrm>
            <a:off x="2212043" y="1822877"/>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layer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68" name="矩形 67"/>
          <p:cNvSpPr/>
          <p:nvPr/>
        </p:nvSpPr>
        <p:spPr bwMode="auto">
          <a:xfrm>
            <a:off x="3217999" y="2405465"/>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source</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71" name="直接连接符 70"/>
          <p:cNvCxnSpPr>
            <a:endCxn id="67" idx="1"/>
          </p:cNvCxnSpPr>
          <p:nvPr/>
        </p:nvCxnSpPr>
        <p:spPr bwMode="auto">
          <a:xfrm>
            <a:off x="1889760" y="2043894"/>
            <a:ext cx="322283" cy="250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bwMode="auto">
          <a:xfrm>
            <a:off x="2903039" y="2269917"/>
            <a:ext cx="39318" cy="45880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bwMode="auto">
          <a:xfrm>
            <a:off x="2926004" y="2628985"/>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77" idx="1"/>
          </p:cNvCxnSpPr>
          <p:nvPr/>
        </p:nvCxnSpPr>
        <p:spPr bwMode="auto">
          <a:xfrm flipV="1">
            <a:off x="2959557" y="3430049"/>
            <a:ext cx="258442" cy="9772"/>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77" name="矩形 76"/>
          <p:cNvSpPr/>
          <p:nvPr/>
        </p:nvSpPr>
        <p:spPr bwMode="auto">
          <a:xfrm>
            <a:off x="3217999" y="3206529"/>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layout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87" name="直接连接符 86"/>
          <p:cNvCxnSpPr>
            <a:endCxn id="88" idx="1"/>
          </p:cNvCxnSpPr>
          <p:nvPr/>
        </p:nvCxnSpPr>
        <p:spPr bwMode="auto">
          <a:xfrm>
            <a:off x="2942357" y="4298041"/>
            <a:ext cx="271302" cy="896"/>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88" name="矩形 87"/>
          <p:cNvSpPr/>
          <p:nvPr/>
        </p:nvSpPr>
        <p:spPr bwMode="auto">
          <a:xfrm>
            <a:off x="3213659" y="4075417"/>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paint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91" name="直接连接符 90"/>
          <p:cNvCxnSpPr>
            <a:stCxn id="67" idx="3"/>
            <a:endCxn id="92" idx="1"/>
          </p:cNvCxnSpPr>
          <p:nvPr/>
        </p:nvCxnSpPr>
        <p:spPr bwMode="auto">
          <a:xfrm>
            <a:off x="3756363" y="2046397"/>
            <a:ext cx="954717" cy="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4711080" y="1822877"/>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type</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93" name="直接连接符 92"/>
          <p:cNvCxnSpPr>
            <a:stCxn id="92" idx="2"/>
          </p:cNvCxnSpPr>
          <p:nvPr/>
        </p:nvCxnSpPr>
        <p:spPr bwMode="auto">
          <a:xfrm flipH="1">
            <a:off x="5465708" y="2269917"/>
            <a:ext cx="17532" cy="45880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bwMode="auto">
          <a:xfrm>
            <a:off x="5500067" y="2677293"/>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5" name="矩形 94"/>
          <p:cNvSpPr/>
          <p:nvPr/>
        </p:nvSpPr>
        <p:spPr bwMode="auto">
          <a:xfrm>
            <a:off x="6028386" y="2453773"/>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background</a:t>
            </a:r>
            <a:endParaRPr lang="zh-CN" altLang="en-US" dirty="0"/>
          </a:p>
        </p:txBody>
      </p:sp>
      <p:cxnSp>
        <p:nvCxnSpPr>
          <p:cNvPr id="96" name="直接连接符 95"/>
          <p:cNvCxnSpPr/>
          <p:nvPr/>
        </p:nvCxnSpPr>
        <p:spPr bwMode="auto">
          <a:xfrm>
            <a:off x="5500067" y="3514041"/>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7" name="矩形 96"/>
          <p:cNvSpPr/>
          <p:nvPr/>
        </p:nvSpPr>
        <p:spPr bwMode="auto">
          <a:xfrm>
            <a:off x="6028386" y="3290521"/>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raster</a:t>
            </a:r>
            <a:endParaRPr lang="zh-CN" altLang="en-US" dirty="0"/>
          </a:p>
        </p:txBody>
      </p:sp>
      <p:cxnSp>
        <p:nvCxnSpPr>
          <p:cNvPr id="98" name="直接连接符 97"/>
          <p:cNvCxnSpPr/>
          <p:nvPr/>
        </p:nvCxnSpPr>
        <p:spPr bwMode="auto">
          <a:xfrm>
            <a:off x="5491578" y="4381946"/>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9" name="矩形 98"/>
          <p:cNvSpPr/>
          <p:nvPr/>
        </p:nvSpPr>
        <p:spPr bwMode="auto">
          <a:xfrm>
            <a:off x="6019897" y="4158426"/>
            <a:ext cx="155281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fill</a:t>
            </a:r>
            <a:endParaRPr lang="zh-CN" altLang="en-US" dirty="0"/>
          </a:p>
        </p:txBody>
      </p:sp>
      <p:cxnSp>
        <p:nvCxnSpPr>
          <p:cNvPr id="101" name="直接连接符 100"/>
          <p:cNvCxnSpPr/>
          <p:nvPr/>
        </p:nvCxnSpPr>
        <p:spPr bwMode="auto">
          <a:xfrm>
            <a:off x="5465708" y="5273637"/>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02" name="矩形 101"/>
          <p:cNvSpPr/>
          <p:nvPr/>
        </p:nvSpPr>
        <p:spPr bwMode="auto">
          <a:xfrm>
            <a:off x="5994027" y="5050117"/>
            <a:ext cx="155281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line</a:t>
            </a:r>
            <a:endParaRPr lang="zh-CN" altLang="en-US" dirty="0"/>
          </a:p>
        </p:txBody>
      </p:sp>
      <p:cxnSp>
        <p:nvCxnSpPr>
          <p:cNvPr id="103" name="直接连接符 102"/>
          <p:cNvCxnSpPr/>
          <p:nvPr/>
        </p:nvCxnSpPr>
        <p:spPr bwMode="auto">
          <a:xfrm>
            <a:off x="5474142" y="6176324"/>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04" name="矩形 103"/>
          <p:cNvSpPr/>
          <p:nvPr/>
        </p:nvSpPr>
        <p:spPr bwMode="auto">
          <a:xfrm>
            <a:off x="6002461" y="5952804"/>
            <a:ext cx="155281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symbol</a:t>
            </a:r>
            <a:endParaRPr lang="zh-CN" altLang="en-US" dirty="0"/>
          </a:p>
        </p:txBody>
      </p:sp>
      <p:pic>
        <p:nvPicPr>
          <p:cNvPr id="107" name="图片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656" y="3290521"/>
            <a:ext cx="4177747" cy="2972627"/>
          </a:xfrm>
          <a:prstGeom prst="rect">
            <a:avLst/>
          </a:prstGeom>
        </p:spPr>
      </p:pic>
    </p:spTree>
    <p:extLst>
      <p:ext uri="{BB962C8B-B14F-4D97-AF65-F5344CB8AC3E}">
        <p14:creationId xmlns:p14="http://schemas.microsoft.com/office/powerpoint/2010/main" val="2982626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地图</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1117600"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map</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6" name="直接连接符 5"/>
          <p:cNvCxnSpPr>
            <a:stCxn id="3" idx="2"/>
          </p:cNvCxnSpPr>
          <p:nvPr/>
        </p:nvCxnSpPr>
        <p:spPr bwMode="auto">
          <a:xfrm>
            <a:off x="1889760"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8" name="矩形 7"/>
          <p:cNvSpPr/>
          <p:nvPr/>
        </p:nvSpPr>
        <p:spPr bwMode="auto">
          <a:xfrm>
            <a:off x="2418080" y="3464149"/>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sources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3" name="直接连接符 12"/>
          <p:cNvCxnSpPr/>
          <p:nvPr/>
        </p:nvCxnSpPr>
        <p:spPr bwMode="auto">
          <a:xfrm>
            <a:off x="1873251" y="3687669"/>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auto">
          <a:xfrm>
            <a:off x="1889761" y="4453548"/>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2418080" y="4230028"/>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layers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8" name="矩形 27"/>
          <p:cNvSpPr/>
          <p:nvPr/>
        </p:nvSpPr>
        <p:spPr bwMode="auto">
          <a:xfrm>
            <a:off x="2972541" y="4957395"/>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layer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29" name="直接连接符 28"/>
          <p:cNvCxnSpPr/>
          <p:nvPr/>
        </p:nvCxnSpPr>
        <p:spPr bwMode="auto">
          <a:xfrm flipH="1">
            <a:off x="2661604" y="4677068"/>
            <a:ext cx="317" cy="2048608"/>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auto">
          <a:xfrm>
            <a:off x="2662661" y="5182204"/>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3611564" y="5713144"/>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source</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2" name="直接连接符 31"/>
          <p:cNvCxnSpPr/>
          <p:nvPr/>
        </p:nvCxnSpPr>
        <p:spPr bwMode="auto">
          <a:xfrm>
            <a:off x="3319569" y="5936664"/>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bwMode="auto">
          <a:xfrm>
            <a:off x="3319569" y="5404435"/>
            <a:ext cx="0" cy="1321241"/>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35" name="矩形 34"/>
          <p:cNvSpPr/>
          <p:nvPr/>
        </p:nvSpPr>
        <p:spPr bwMode="auto">
          <a:xfrm>
            <a:off x="2395478" y="2687239"/>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glyphs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6" name="直接连接符 35"/>
          <p:cNvCxnSpPr/>
          <p:nvPr/>
        </p:nvCxnSpPr>
        <p:spPr bwMode="auto">
          <a:xfrm>
            <a:off x="1850649" y="2910759"/>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37" name="矩形 36"/>
          <p:cNvSpPr/>
          <p:nvPr/>
        </p:nvSpPr>
        <p:spPr bwMode="auto">
          <a:xfrm>
            <a:off x="2395478" y="189891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sprite</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9" name="直接连接符 38"/>
          <p:cNvCxnSpPr/>
          <p:nvPr/>
        </p:nvCxnSpPr>
        <p:spPr bwMode="auto">
          <a:xfrm>
            <a:off x="1850649" y="2122430"/>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435252" y="1309069"/>
            <a:ext cx="5432281" cy="1200329"/>
          </a:xfrm>
          <a:prstGeom prst="rect">
            <a:avLst/>
          </a:prstGeom>
          <a:solidFill>
            <a:srgbClr val="FFC000"/>
          </a:solidFill>
        </p:spPr>
        <p:txBody>
          <a:bodyPr wrap="square" rtlCol="0">
            <a:spAutoFit/>
          </a:bodyPr>
          <a:lstStyle/>
          <a:p>
            <a:r>
              <a:rPr lang="zh-CN" altLang="en-US" sz="2400" dirty="0" smtClean="0"/>
              <a:t>用于组织与管理数据及地图风格样式，如版本、名称、图标资源，字体资源、数据源、图层等基本信息</a:t>
            </a:r>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253" y="3134279"/>
            <a:ext cx="5432281" cy="3472998"/>
          </a:xfrm>
          <a:prstGeom prst="rect">
            <a:avLst/>
          </a:prstGeom>
        </p:spPr>
      </p:pic>
      <p:cxnSp>
        <p:nvCxnSpPr>
          <p:cNvPr id="42" name="直接箭头连接符 41"/>
          <p:cNvCxnSpPr>
            <a:endCxn id="40" idx="1"/>
          </p:cNvCxnSpPr>
          <p:nvPr/>
        </p:nvCxnSpPr>
        <p:spPr bwMode="auto">
          <a:xfrm>
            <a:off x="2661920" y="1452880"/>
            <a:ext cx="3773332" cy="456354"/>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4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事件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74" name="矩形 73"/>
          <p:cNvSpPr/>
          <p:nvPr/>
        </p:nvSpPr>
        <p:spPr bwMode="auto">
          <a:xfrm>
            <a:off x="1117600"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t>E</a:t>
            </a:r>
            <a:r>
              <a:rPr lang="en-US" altLang="zh-CN" dirty="0" smtClean="0"/>
              <a:t>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75" name="直接连接符 74"/>
          <p:cNvCxnSpPr>
            <a:stCxn id="74" idx="2"/>
          </p:cNvCxnSpPr>
          <p:nvPr/>
        </p:nvCxnSpPr>
        <p:spPr bwMode="auto">
          <a:xfrm>
            <a:off x="1889760"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bwMode="auto">
          <a:xfrm>
            <a:off x="1906587" y="2083776"/>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87" name="矩形 86"/>
          <p:cNvSpPr/>
          <p:nvPr/>
        </p:nvSpPr>
        <p:spPr bwMode="auto">
          <a:xfrm>
            <a:off x="2434906" y="1860256"/>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Map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8" name="矩形 87"/>
          <p:cNvSpPr/>
          <p:nvPr/>
        </p:nvSpPr>
        <p:spPr bwMode="auto">
          <a:xfrm>
            <a:off x="2989367" y="2424162"/>
            <a:ext cx="2377716"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MapDataEvent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89" name="直接连接符 88"/>
          <p:cNvCxnSpPr/>
          <p:nvPr/>
        </p:nvCxnSpPr>
        <p:spPr bwMode="auto">
          <a:xfrm flipH="1">
            <a:off x="2667061" y="2307296"/>
            <a:ext cx="11687" cy="2523572"/>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bwMode="auto">
          <a:xfrm>
            <a:off x="2679487" y="2648971"/>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auto">
          <a:xfrm>
            <a:off x="1906438" y="5462447"/>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08" name="矩形 107"/>
          <p:cNvSpPr/>
          <p:nvPr/>
        </p:nvSpPr>
        <p:spPr bwMode="auto">
          <a:xfrm>
            <a:off x="2434757" y="5238927"/>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Marker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70" name="文本框 34"/>
          <p:cNvSpPr txBox="1"/>
          <p:nvPr/>
        </p:nvSpPr>
        <p:spPr>
          <a:xfrm>
            <a:off x="6395577" y="2784252"/>
            <a:ext cx="3090164" cy="1569660"/>
          </a:xfrm>
          <a:prstGeom prst="rect">
            <a:avLst/>
          </a:prstGeom>
          <a:solidFill>
            <a:srgbClr val="FFC000"/>
          </a:solidFill>
        </p:spPr>
        <p:txBody>
          <a:bodyPr wrap="square" rtlCol="0">
            <a:spAutoFit/>
          </a:bodyPr>
          <a:lstStyle/>
          <a:p>
            <a:r>
              <a:rPr lang="zh-CN" altLang="en-US" sz="2400" dirty="0" smtClean="0"/>
              <a:t>主要是鼠标操作地图事件或手势操作地图事件，比如地图平移、缩放等；</a:t>
            </a:r>
            <a:endParaRPr lang="zh-CN" altLang="en-US" sz="2400" dirty="0"/>
          </a:p>
        </p:txBody>
      </p:sp>
      <p:sp>
        <p:nvSpPr>
          <p:cNvPr id="36" name="矩形 35"/>
          <p:cNvSpPr/>
          <p:nvPr/>
        </p:nvSpPr>
        <p:spPr bwMode="auto">
          <a:xfrm>
            <a:off x="2989367" y="3007457"/>
            <a:ext cx="2377716"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MapMouseEvent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连接符 36"/>
          <p:cNvCxnSpPr/>
          <p:nvPr/>
        </p:nvCxnSpPr>
        <p:spPr bwMode="auto">
          <a:xfrm>
            <a:off x="2679487" y="3232266"/>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39" name="矩形 38"/>
          <p:cNvSpPr/>
          <p:nvPr/>
        </p:nvSpPr>
        <p:spPr bwMode="auto">
          <a:xfrm>
            <a:off x="2989367" y="3602595"/>
            <a:ext cx="2377716"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MapTouchEvent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40" name="直接连接符 39"/>
          <p:cNvCxnSpPr/>
          <p:nvPr/>
        </p:nvCxnSpPr>
        <p:spPr bwMode="auto">
          <a:xfrm>
            <a:off x="2679487" y="3827404"/>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41" name="矩形 40"/>
          <p:cNvSpPr/>
          <p:nvPr/>
        </p:nvSpPr>
        <p:spPr bwMode="auto">
          <a:xfrm>
            <a:off x="2999166" y="4193823"/>
            <a:ext cx="2377716"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MapWheelEvent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42" name="直接连接符 41"/>
          <p:cNvCxnSpPr/>
          <p:nvPr/>
        </p:nvCxnSpPr>
        <p:spPr bwMode="auto">
          <a:xfrm>
            <a:off x="2689286" y="4418632"/>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auto">
          <a:xfrm>
            <a:off x="1906438" y="6275223"/>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46" name="矩形 45"/>
          <p:cNvSpPr/>
          <p:nvPr/>
        </p:nvSpPr>
        <p:spPr bwMode="auto">
          <a:xfrm>
            <a:off x="2434757" y="6051703"/>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Popup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7" name="文本框 34"/>
          <p:cNvSpPr txBox="1"/>
          <p:nvPr/>
        </p:nvSpPr>
        <p:spPr>
          <a:xfrm>
            <a:off x="4831192" y="5227428"/>
            <a:ext cx="3569416" cy="461665"/>
          </a:xfrm>
          <a:prstGeom prst="rect">
            <a:avLst/>
          </a:prstGeom>
          <a:solidFill>
            <a:srgbClr val="FFC000"/>
          </a:solidFill>
        </p:spPr>
        <p:txBody>
          <a:bodyPr wrap="square" rtlCol="0">
            <a:spAutoFit/>
          </a:bodyPr>
          <a:lstStyle/>
          <a:p>
            <a:r>
              <a:rPr lang="zh-CN" altLang="en-US" sz="2400" dirty="0" smtClean="0"/>
              <a:t>主要是拖动和点击事件；</a:t>
            </a:r>
            <a:endParaRPr lang="zh-CN" altLang="en-US" sz="2400" dirty="0"/>
          </a:p>
        </p:txBody>
      </p:sp>
      <p:sp>
        <p:nvSpPr>
          <p:cNvPr id="48" name="文本框 34"/>
          <p:cNvSpPr txBox="1"/>
          <p:nvPr/>
        </p:nvSpPr>
        <p:spPr>
          <a:xfrm>
            <a:off x="4831192" y="6027718"/>
            <a:ext cx="3569416" cy="461665"/>
          </a:xfrm>
          <a:prstGeom prst="rect">
            <a:avLst/>
          </a:prstGeom>
          <a:solidFill>
            <a:srgbClr val="FFC000"/>
          </a:solidFill>
        </p:spPr>
        <p:txBody>
          <a:bodyPr wrap="square" rtlCol="0">
            <a:spAutoFit/>
          </a:bodyPr>
          <a:lstStyle/>
          <a:p>
            <a:r>
              <a:rPr lang="zh-CN" altLang="en-US" sz="2400" dirty="0" smtClean="0"/>
              <a:t>主要是弹出和关闭事件；</a:t>
            </a:r>
            <a:endParaRPr lang="zh-CN" altLang="en-US" sz="2400" dirty="0"/>
          </a:p>
        </p:txBody>
      </p:sp>
      <p:cxnSp>
        <p:nvCxnSpPr>
          <p:cNvPr id="49" name="直接箭头连接符 48"/>
          <p:cNvCxnSpPr>
            <a:endCxn id="170" idx="0"/>
          </p:cNvCxnSpPr>
          <p:nvPr/>
        </p:nvCxnSpPr>
        <p:spPr bwMode="auto">
          <a:xfrm>
            <a:off x="4001451" y="2041288"/>
            <a:ext cx="3939208" cy="742964"/>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endCxn id="47" idx="1"/>
          </p:cNvCxnSpPr>
          <p:nvPr/>
        </p:nvCxnSpPr>
        <p:spPr bwMode="auto">
          <a:xfrm>
            <a:off x="4001451" y="5445730"/>
            <a:ext cx="829741" cy="12531"/>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a:off x="4001451" y="6275223"/>
            <a:ext cx="829741" cy="12531"/>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8569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编辑</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74" name="矩形 73"/>
          <p:cNvSpPr/>
          <p:nvPr/>
        </p:nvSpPr>
        <p:spPr bwMode="auto">
          <a:xfrm>
            <a:off x="478971"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Editor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75" name="直接连接符 74"/>
          <p:cNvCxnSpPr>
            <a:stCxn id="74" idx="2"/>
          </p:cNvCxnSpPr>
          <p:nvPr/>
        </p:nvCxnSpPr>
        <p:spPr bwMode="auto">
          <a:xfrm>
            <a:off x="1251131"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bwMode="auto">
          <a:xfrm>
            <a:off x="1251131" y="3024251"/>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87" name="矩形 86"/>
          <p:cNvSpPr/>
          <p:nvPr/>
        </p:nvSpPr>
        <p:spPr bwMode="auto">
          <a:xfrm>
            <a:off x="1779450" y="2800731"/>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Map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07" name="直接连接符 106"/>
          <p:cNvCxnSpPr/>
          <p:nvPr/>
        </p:nvCxnSpPr>
        <p:spPr bwMode="auto">
          <a:xfrm>
            <a:off x="1267641" y="5034192"/>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08" name="矩形 107"/>
          <p:cNvSpPr/>
          <p:nvPr/>
        </p:nvSpPr>
        <p:spPr bwMode="auto">
          <a:xfrm>
            <a:off x="1795960" y="4810672"/>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Marker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33" name="矩形 132"/>
          <p:cNvSpPr/>
          <p:nvPr/>
        </p:nvSpPr>
        <p:spPr bwMode="auto">
          <a:xfrm>
            <a:off x="4728454" y="1230043"/>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Tools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34" name="直接连接符 133"/>
          <p:cNvCxnSpPr>
            <a:stCxn id="133" idx="2"/>
          </p:cNvCxnSpPr>
          <p:nvPr/>
        </p:nvCxnSpPr>
        <p:spPr bwMode="auto">
          <a:xfrm>
            <a:off x="5500614" y="1677083"/>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auto">
          <a:xfrm>
            <a:off x="5522144" y="2347643"/>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46" name="矩形 145"/>
          <p:cNvSpPr/>
          <p:nvPr/>
        </p:nvSpPr>
        <p:spPr bwMode="auto">
          <a:xfrm>
            <a:off x="6050463" y="2124123"/>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Action Event</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47" name="直接连接符 146"/>
          <p:cNvCxnSpPr/>
          <p:nvPr/>
        </p:nvCxnSpPr>
        <p:spPr bwMode="auto">
          <a:xfrm>
            <a:off x="5513655" y="3215548"/>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48" name="矩形 147"/>
          <p:cNvSpPr/>
          <p:nvPr/>
        </p:nvSpPr>
        <p:spPr bwMode="auto">
          <a:xfrm>
            <a:off x="6041974" y="2992028"/>
            <a:ext cx="155281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Key Event</a:t>
            </a:r>
            <a:endParaRPr lang="zh-CN" altLang="en-US" dirty="0"/>
          </a:p>
        </p:txBody>
      </p:sp>
      <p:cxnSp>
        <p:nvCxnSpPr>
          <p:cNvPr id="149" name="直接连接符 148"/>
          <p:cNvCxnSpPr/>
          <p:nvPr/>
        </p:nvCxnSpPr>
        <p:spPr bwMode="auto">
          <a:xfrm>
            <a:off x="5505317" y="4052439"/>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50" name="矩形 149"/>
          <p:cNvSpPr/>
          <p:nvPr/>
        </p:nvSpPr>
        <p:spPr bwMode="auto">
          <a:xfrm>
            <a:off x="6033636" y="3828919"/>
            <a:ext cx="1561147"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Mouse Event</a:t>
            </a:r>
            <a:endParaRPr lang="zh-CN" altLang="en-US" dirty="0"/>
          </a:p>
        </p:txBody>
      </p:sp>
      <p:cxnSp>
        <p:nvCxnSpPr>
          <p:cNvPr id="158" name="曲线连接符 157"/>
          <p:cNvCxnSpPr>
            <a:stCxn id="108" idx="3"/>
          </p:cNvCxnSpPr>
          <p:nvPr/>
        </p:nvCxnSpPr>
        <p:spPr bwMode="auto">
          <a:xfrm flipV="1">
            <a:off x="3340280" y="1676400"/>
            <a:ext cx="1802248" cy="3357792"/>
          </a:xfrm>
          <a:prstGeom prst="curvedConnector2">
            <a:avLst/>
          </a:prstGeom>
          <a:solidFill>
            <a:schemeClr val="accent1"/>
          </a:solidFill>
          <a:ln w="28575" cap="flat" cmpd="sng" algn="ctr">
            <a:solidFill>
              <a:schemeClr val="accent1">
                <a:lumMod val="75000"/>
              </a:schemeClr>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箭头连接符 168"/>
          <p:cNvCxnSpPr>
            <a:stCxn id="133" idx="3"/>
            <a:endCxn id="170" idx="1"/>
          </p:cNvCxnSpPr>
          <p:nvPr/>
        </p:nvCxnSpPr>
        <p:spPr bwMode="auto">
          <a:xfrm>
            <a:off x="6272774" y="1453563"/>
            <a:ext cx="2158579" cy="786214"/>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 name="文本框 34"/>
          <p:cNvSpPr txBox="1"/>
          <p:nvPr/>
        </p:nvSpPr>
        <p:spPr>
          <a:xfrm>
            <a:off x="8431353" y="1270281"/>
            <a:ext cx="3090164" cy="1938992"/>
          </a:xfrm>
          <a:prstGeom prst="rect">
            <a:avLst/>
          </a:prstGeom>
          <a:solidFill>
            <a:srgbClr val="FFC000"/>
          </a:solidFill>
        </p:spPr>
        <p:txBody>
          <a:bodyPr wrap="square" rtlCol="0">
            <a:spAutoFit/>
          </a:bodyPr>
          <a:lstStyle/>
          <a:p>
            <a:r>
              <a:rPr lang="zh-CN" altLang="en-US" sz="2400" dirty="0" smtClean="0"/>
              <a:t>编辑是通过监控地图和图标事件，鼠标事件、键盘事件和编辑动作实现各种地图编辑功能；</a:t>
            </a:r>
            <a:endParaRPr lang="zh-CN" altLang="en-US" sz="2400" dirty="0"/>
          </a:p>
        </p:txBody>
      </p:sp>
      <p:sp>
        <p:nvSpPr>
          <p:cNvPr id="34" name="文本框 13"/>
          <p:cNvSpPr txBox="1"/>
          <p:nvPr/>
        </p:nvSpPr>
        <p:spPr>
          <a:xfrm>
            <a:off x="4175225" y="3285942"/>
            <a:ext cx="646331" cy="369332"/>
          </a:xfrm>
          <a:prstGeom prst="rect">
            <a:avLst/>
          </a:prstGeom>
          <a:noFill/>
        </p:spPr>
        <p:txBody>
          <a:bodyPr wrap="none" rtlCol="0">
            <a:spAutoFit/>
          </a:bodyPr>
          <a:lstStyle/>
          <a:p>
            <a:r>
              <a:rPr lang="zh-CN" altLang="en-US" dirty="0"/>
              <a:t>分</a:t>
            </a:r>
            <a:r>
              <a:rPr lang="zh-CN" altLang="en-US" dirty="0" smtClean="0"/>
              <a:t>发</a:t>
            </a:r>
            <a:endParaRPr lang="zh-CN" altLang="en-US" dirty="0"/>
          </a:p>
        </p:txBody>
      </p:sp>
      <p:cxnSp>
        <p:nvCxnSpPr>
          <p:cNvPr id="44" name="直接连接符 43"/>
          <p:cNvCxnSpPr/>
          <p:nvPr/>
        </p:nvCxnSpPr>
        <p:spPr bwMode="auto">
          <a:xfrm>
            <a:off x="5481204" y="4913857"/>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45" name="矩形 44"/>
          <p:cNvSpPr/>
          <p:nvPr/>
        </p:nvSpPr>
        <p:spPr bwMode="auto">
          <a:xfrm>
            <a:off x="6050463" y="4690337"/>
            <a:ext cx="1561147"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smtClean="0"/>
              <a:t>……</a:t>
            </a:r>
            <a:endParaRPr lang="zh-CN" altLang="en-US" dirty="0"/>
          </a:p>
        </p:txBody>
      </p:sp>
      <p:cxnSp>
        <p:nvCxnSpPr>
          <p:cNvPr id="31" name="曲线连接符 30"/>
          <p:cNvCxnSpPr>
            <a:stCxn id="87" idx="3"/>
            <a:endCxn id="133" idx="1"/>
          </p:cNvCxnSpPr>
          <p:nvPr/>
        </p:nvCxnSpPr>
        <p:spPr bwMode="auto">
          <a:xfrm flipV="1">
            <a:off x="3323770" y="1453563"/>
            <a:ext cx="1404684" cy="1570688"/>
          </a:xfrm>
          <a:prstGeom prst="curvedConnector3">
            <a:avLst>
              <a:gd name="adj1" fmla="val 50000"/>
            </a:avLst>
          </a:prstGeom>
          <a:solidFill>
            <a:schemeClr val="accent1"/>
          </a:solidFill>
          <a:ln w="28575" cap="flat" cmpd="sng" algn="ctr">
            <a:solidFill>
              <a:schemeClr val="accent1">
                <a:lumMod val="75000"/>
              </a:schemeClr>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13"/>
          <p:cNvSpPr txBox="1"/>
          <p:nvPr/>
        </p:nvSpPr>
        <p:spPr>
          <a:xfrm>
            <a:off x="3410602" y="2051827"/>
            <a:ext cx="646331" cy="369332"/>
          </a:xfrm>
          <a:prstGeom prst="rect">
            <a:avLst/>
          </a:prstGeom>
          <a:noFill/>
        </p:spPr>
        <p:txBody>
          <a:bodyPr wrap="none" rtlCol="0">
            <a:spAutoFit/>
          </a:bodyPr>
          <a:lstStyle/>
          <a:p>
            <a:r>
              <a:rPr lang="zh-CN" altLang="en-US" dirty="0"/>
              <a:t>分</a:t>
            </a:r>
            <a:r>
              <a:rPr lang="zh-CN" altLang="en-US" dirty="0" smtClean="0"/>
              <a:t>发</a:t>
            </a:r>
            <a:endParaRPr lang="zh-CN" altLang="en-US" dirty="0"/>
          </a:p>
        </p:txBody>
      </p:sp>
    </p:spTree>
    <p:extLst>
      <p:ext uri="{BB962C8B-B14F-4D97-AF65-F5344CB8AC3E}">
        <p14:creationId xmlns:p14="http://schemas.microsoft.com/office/powerpoint/2010/main" val="263961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插件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1117600"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Plugins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2" name="直接连接符 11"/>
          <p:cNvCxnSpPr>
            <a:stCxn id="11" idx="2"/>
          </p:cNvCxnSpPr>
          <p:nvPr/>
        </p:nvCxnSpPr>
        <p:spPr bwMode="auto">
          <a:xfrm>
            <a:off x="1889760"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auto">
          <a:xfrm>
            <a:off x="1906587" y="2083776"/>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4" name="矩形 13"/>
          <p:cNvSpPr/>
          <p:nvPr/>
        </p:nvSpPr>
        <p:spPr bwMode="auto">
          <a:xfrm>
            <a:off x="2434906" y="1860256"/>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UI Plugin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2989366" y="2587623"/>
            <a:ext cx="2143073"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mapbox-gl-infobox</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6" name="直接连接符 15"/>
          <p:cNvCxnSpPr/>
          <p:nvPr/>
        </p:nvCxnSpPr>
        <p:spPr bwMode="auto">
          <a:xfrm>
            <a:off x="2678748" y="2307296"/>
            <a:ext cx="739" cy="140831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2679487" y="2812432"/>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21" name="矩形 20"/>
          <p:cNvSpPr/>
          <p:nvPr/>
        </p:nvSpPr>
        <p:spPr bwMode="auto">
          <a:xfrm>
            <a:off x="2422107" y="4434382"/>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Draw Plugin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22" name="直接连接符 21"/>
          <p:cNvCxnSpPr>
            <a:endCxn id="21" idx="1"/>
          </p:cNvCxnSpPr>
          <p:nvPr/>
        </p:nvCxnSpPr>
        <p:spPr bwMode="auto">
          <a:xfrm flipV="1">
            <a:off x="1889760" y="4657902"/>
            <a:ext cx="532347" cy="1289"/>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34" name="文本框 34"/>
          <p:cNvSpPr txBox="1"/>
          <p:nvPr/>
        </p:nvSpPr>
        <p:spPr>
          <a:xfrm>
            <a:off x="6422314" y="2401914"/>
            <a:ext cx="3090164" cy="830997"/>
          </a:xfrm>
          <a:prstGeom prst="rect">
            <a:avLst/>
          </a:prstGeom>
          <a:solidFill>
            <a:srgbClr val="FFC000"/>
          </a:solidFill>
        </p:spPr>
        <p:txBody>
          <a:bodyPr wrap="square" rtlCol="0">
            <a:spAutoFit/>
          </a:bodyPr>
          <a:lstStyle/>
          <a:p>
            <a:r>
              <a:rPr lang="zh-CN" altLang="en-US" sz="2400" dirty="0" smtClean="0"/>
              <a:t>显示信息框或提示框的控件；</a:t>
            </a:r>
            <a:endParaRPr lang="zh-CN" altLang="en-US" sz="2400" dirty="0"/>
          </a:p>
        </p:txBody>
      </p:sp>
      <p:sp>
        <p:nvSpPr>
          <p:cNvPr id="45" name="矩形 44"/>
          <p:cNvSpPr/>
          <p:nvPr/>
        </p:nvSpPr>
        <p:spPr bwMode="auto">
          <a:xfrm>
            <a:off x="3183322" y="5102962"/>
            <a:ext cx="1949117"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mapbox</a:t>
            </a:r>
            <a:r>
              <a:rPr lang="en-US" altLang="zh-CN" dirty="0"/>
              <a:t>-</a:t>
            </a:r>
            <a:r>
              <a:rPr lang="en-US" altLang="zh-CN" dirty="0" err="1"/>
              <a:t>gl</a:t>
            </a:r>
            <a:r>
              <a:rPr lang="en-US" altLang="zh-CN" dirty="0"/>
              <a:t>-draw</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46" name="直接连接符 45"/>
          <p:cNvCxnSpPr/>
          <p:nvPr/>
        </p:nvCxnSpPr>
        <p:spPr bwMode="auto">
          <a:xfrm>
            <a:off x="2924497" y="5326482"/>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a:off x="2906578" y="4774841"/>
            <a:ext cx="0" cy="1616757"/>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49" name="矩形 48"/>
          <p:cNvSpPr/>
          <p:nvPr/>
        </p:nvSpPr>
        <p:spPr bwMode="auto">
          <a:xfrm>
            <a:off x="3277230" y="5796275"/>
            <a:ext cx="1855209"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echarts</a:t>
            </a:r>
            <a:r>
              <a:rPr lang="en-US" altLang="zh-CN" dirty="0"/>
              <a:t>-layer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50" name="直接连接符 49"/>
          <p:cNvCxnSpPr/>
          <p:nvPr/>
        </p:nvCxnSpPr>
        <p:spPr bwMode="auto">
          <a:xfrm>
            <a:off x="2906578" y="6019795"/>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45" idx="3"/>
            <a:endCxn id="67" idx="1"/>
          </p:cNvCxnSpPr>
          <p:nvPr/>
        </p:nvCxnSpPr>
        <p:spPr bwMode="auto">
          <a:xfrm flipV="1">
            <a:off x="5132439" y="5296921"/>
            <a:ext cx="1289875" cy="29561"/>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文本框 34"/>
          <p:cNvSpPr txBox="1"/>
          <p:nvPr/>
        </p:nvSpPr>
        <p:spPr>
          <a:xfrm>
            <a:off x="6422314" y="4881422"/>
            <a:ext cx="3090164" cy="830997"/>
          </a:xfrm>
          <a:prstGeom prst="rect">
            <a:avLst/>
          </a:prstGeom>
          <a:solidFill>
            <a:srgbClr val="FFC000"/>
          </a:solidFill>
        </p:spPr>
        <p:txBody>
          <a:bodyPr wrap="square" rtlCol="0">
            <a:spAutoFit/>
          </a:bodyPr>
          <a:lstStyle/>
          <a:p>
            <a:r>
              <a:rPr lang="zh-CN" altLang="en-US" sz="2400" dirty="0" smtClean="0"/>
              <a:t>支持地图上绘制和编辑功能；</a:t>
            </a:r>
            <a:endParaRPr lang="zh-CN" altLang="en-US" sz="2400" dirty="0"/>
          </a:p>
        </p:txBody>
      </p:sp>
      <p:sp>
        <p:nvSpPr>
          <p:cNvPr id="31" name="矩形 30"/>
          <p:cNvSpPr/>
          <p:nvPr/>
        </p:nvSpPr>
        <p:spPr bwMode="auto">
          <a:xfrm>
            <a:off x="2971799" y="3268569"/>
            <a:ext cx="216064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mapbox</a:t>
            </a:r>
            <a:r>
              <a:rPr lang="en-US" altLang="zh-CN" dirty="0"/>
              <a:t>-</a:t>
            </a:r>
            <a:r>
              <a:rPr lang="en-US" altLang="zh-CN" dirty="0" err="1"/>
              <a:t>gl</a:t>
            </a:r>
            <a:r>
              <a:rPr lang="en-US" altLang="zh-CN" dirty="0"/>
              <a:t>-controls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2" name="直接连接符 31"/>
          <p:cNvCxnSpPr/>
          <p:nvPr/>
        </p:nvCxnSpPr>
        <p:spPr bwMode="auto">
          <a:xfrm>
            <a:off x="2661920" y="3493378"/>
            <a:ext cx="287655"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bwMode="auto">
          <a:xfrm flipV="1">
            <a:off x="5154663" y="2829744"/>
            <a:ext cx="1289875" cy="29561"/>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4711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2D</a:t>
            </a:r>
            <a:r>
              <a:rPr lang="zh-CN" altLang="en-US" sz="4800" b="1" dirty="0" smtClean="0">
                <a:solidFill>
                  <a:srgbClr val="3474C6"/>
                </a:solidFill>
                <a:latin typeface="微软雅黑" panose="020B0503020204020204" pitchFamily="34" charset="-122"/>
                <a:ea typeface="微软雅黑" panose="020B0503020204020204" pitchFamily="34" charset="-122"/>
              </a:rPr>
              <a:t>快速</a:t>
            </a:r>
            <a:r>
              <a:rPr lang="zh-CN" altLang="en-US" sz="4800" b="1" dirty="0" smtClean="0">
                <a:solidFill>
                  <a:srgbClr val="3474C6"/>
                </a:solidFill>
                <a:latin typeface="微软雅黑" panose="020B0503020204020204" pitchFamily="34" charset="-122"/>
                <a:ea typeface="微软雅黑" panose="020B0503020204020204" pitchFamily="34" charset="-122"/>
              </a:rPr>
              <a:t>入门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78117" y="1742281"/>
            <a:ext cx="2132315" cy="5632311"/>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环境准备</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注册许可</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本地部署</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构建地图</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a:solidFill>
                  <a:schemeClr val="accent1">
                    <a:lumMod val="75000"/>
                  </a:schemeClr>
                </a:solidFill>
              </a:rPr>
              <a:t>栅格</a:t>
            </a:r>
            <a:r>
              <a:rPr lang="zh-CN" altLang="en-US" sz="3200" dirty="0" smtClean="0">
                <a:solidFill>
                  <a:schemeClr val="accent1">
                    <a:lumMod val="75000"/>
                  </a:schemeClr>
                </a:solidFill>
              </a:rPr>
              <a:t>瓦片</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a:solidFill>
                  <a:schemeClr val="accent1">
                    <a:lumMod val="75000"/>
                  </a:schemeClr>
                </a:solidFill>
              </a:rPr>
              <a:t>矢量</a:t>
            </a:r>
            <a:r>
              <a:rPr lang="zh-CN" altLang="en-US" sz="3200" dirty="0" smtClean="0">
                <a:solidFill>
                  <a:schemeClr val="accent1">
                    <a:lumMod val="75000"/>
                  </a:schemeClr>
                </a:solidFill>
              </a:rPr>
              <a:t>瓦片</a:t>
            </a:r>
            <a:endParaRPr lang="en-US" altLang="zh-CN" sz="3200" dirty="0" smtClean="0">
              <a:solidFill>
                <a:schemeClr val="accent1">
                  <a:lumMod val="75000"/>
                </a:schemeClr>
              </a:solidFill>
            </a:endParaRPr>
          </a:p>
          <a:p>
            <a:endParaRPr lang="zh-CN" altLang="en-US" dirty="0"/>
          </a:p>
          <a:p>
            <a:endParaRPr lang="zh-CN" altLang="en-US" dirty="0"/>
          </a:p>
          <a:p>
            <a:endParaRPr lang="zh-CN" altLang="en-US" dirty="0"/>
          </a:p>
          <a:p>
            <a:endParaRPr lang="zh-CN" altLang="en-US" dirty="0"/>
          </a:p>
        </p:txBody>
      </p:sp>
      <p:sp>
        <p:nvSpPr>
          <p:cNvPr id="4" name="文本框 3"/>
          <p:cNvSpPr txBox="1"/>
          <p:nvPr/>
        </p:nvSpPr>
        <p:spPr>
          <a:xfrm>
            <a:off x="4267358" y="1742281"/>
            <a:ext cx="2585964" cy="4801314"/>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en-US" altLang="zh-CN" sz="3200" dirty="0" err="1" smtClean="0">
                <a:solidFill>
                  <a:schemeClr val="accent1">
                    <a:lumMod val="75000"/>
                  </a:schemeClr>
                </a:solidFill>
              </a:rPr>
              <a:t>json</a:t>
            </a:r>
            <a:r>
              <a:rPr lang="zh-CN" altLang="en-US" sz="3200" dirty="0" smtClean="0">
                <a:solidFill>
                  <a:schemeClr val="accent1">
                    <a:lumMod val="75000"/>
                  </a:schemeClr>
                </a:solidFill>
              </a:rPr>
              <a:t>数据</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m</a:t>
            </a:r>
            <a:r>
              <a:rPr lang="en-US" altLang="zh-CN" sz="3200" dirty="0" smtClean="0">
                <a:solidFill>
                  <a:schemeClr val="accent1">
                    <a:lumMod val="75000"/>
                  </a:schemeClr>
                </a:solidFill>
              </a:rPr>
              <a:t>arker</a:t>
            </a:r>
            <a:r>
              <a:rPr lang="zh-CN" altLang="en-US" sz="3200" dirty="0" smtClean="0">
                <a:solidFill>
                  <a:schemeClr val="accent1">
                    <a:lumMod val="75000"/>
                  </a:schemeClr>
                </a:solidFill>
              </a:rPr>
              <a:t>图标</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en-US" altLang="zh-CN" sz="3200" dirty="0">
                <a:solidFill>
                  <a:schemeClr val="accent1">
                    <a:lumMod val="75000"/>
                  </a:schemeClr>
                </a:solidFill>
              </a:rPr>
              <a:t>p</a:t>
            </a:r>
            <a:r>
              <a:rPr lang="en-US" altLang="zh-CN" sz="3200" dirty="0" smtClean="0">
                <a:solidFill>
                  <a:schemeClr val="accent1">
                    <a:lumMod val="75000"/>
                  </a:schemeClr>
                </a:solidFill>
              </a:rPr>
              <a:t>opup</a:t>
            </a:r>
            <a:r>
              <a:rPr lang="zh-CN" altLang="en-US" sz="3200" dirty="0" smtClean="0">
                <a:solidFill>
                  <a:schemeClr val="accent1">
                    <a:lumMod val="75000"/>
                  </a:schemeClr>
                </a:solidFill>
              </a:rPr>
              <a:t>气泡</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坐标转换</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绘制工具</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鼠标事件</a:t>
            </a:r>
            <a:endParaRPr lang="zh-CN" altLang="en-US" dirty="0"/>
          </a:p>
          <a:p>
            <a:endParaRPr lang="zh-CN" altLang="en-US" dirty="0"/>
          </a:p>
        </p:txBody>
      </p:sp>
      <p:sp>
        <p:nvSpPr>
          <p:cNvPr id="5" name="文本框 4"/>
          <p:cNvSpPr txBox="1"/>
          <p:nvPr/>
        </p:nvSpPr>
        <p:spPr>
          <a:xfrm>
            <a:off x="7546416" y="1742281"/>
            <a:ext cx="2646878" cy="1846659"/>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实时</a:t>
            </a:r>
            <a:r>
              <a:rPr lang="zh-CN" altLang="en-US" sz="3200" dirty="0" smtClean="0">
                <a:solidFill>
                  <a:schemeClr val="accent1">
                    <a:lumMod val="75000"/>
                  </a:schemeClr>
                </a:solidFill>
              </a:rPr>
              <a:t>轨迹及</a:t>
            </a:r>
            <a:endParaRPr lang="en-US" altLang="zh-CN" sz="3200" dirty="0" smtClean="0">
              <a:solidFill>
                <a:schemeClr val="accent1">
                  <a:lumMod val="75000"/>
                </a:schemeClr>
              </a:solidFill>
            </a:endParaRPr>
          </a:p>
          <a:p>
            <a:pPr>
              <a:lnSpc>
                <a:spcPct val="150000"/>
              </a:lnSpc>
            </a:pPr>
            <a:r>
              <a:rPr lang="zh-CN" altLang="en-US" sz="3200" dirty="0" smtClean="0">
                <a:solidFill>
                  <a:schemeClr val="accent1">
                    <a:lumMod val="75000"/>
                  </a:schemeClr>
                </a:solidFill>
              </a:rPr>
              <a:t>区域监控应用</a:t>
            </a:r>
            <a:endParaRPr lang="zh-CN" altLang="en-US" dirty="0"/>
          </a:p>
          <a:p>
            <a:endParaRPr lang="zh-CN" altLang="en-US" dirty="0"/>
          </a:p>
        </p:txBody>
      </p:sp>
    </p:spTree>
    <p:extLst>
      <p:ext uri="{BB962C8B-B14F-4D97-AF65-F5344CB8AC3E}">
        <p14:creationId xmlns:p14="http://schemas.microsoft.com/office/powerpoint/2010/main" val="2652855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环境</a:t>
            </a:r>
            <a:r>
              <a:rPr lang="zh-CN" altLang="en-US" sz="4800" b="1" dirty="0">
                <a:solidFill>
                  <a:srgbClr val="3474C6"/>
                </a:solidFill>
                <a:latin typeface="微软雅黑" panose="020B0503020204020204" pitchFamily="34" charset="-122"/>
                <a:ea typeface="微软雅黑" panose="020B0503020204020204" pitchFamily="34" charset="-122"/>
              </a:rPr>
              <a:t>准备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p:txBody>
          <a:bodyPr/>
          <a:lstStyle/>
          <a:p>
            <a:pPr>
              <a:lnSpc>
                <a:spcPct val="150000"/>
              </a:lnSpc>
              <a:buFont typeface="Wingdings" pitchFamily="2" charset="2"/>
              <a:buChar char="n"/>
            </a:pPr>
            <a:r>
              <a:rPr lang="en-US" altLang="zh-CN" dirty="0" err="1" smtClean="0">
                <a:solidFill>
                  <a:schemeClr val="accent1">
                    <a:lumMod val="75000"/>
                  </a:schemeClr>
                </a:solidFill>
              </a:rPr>
              <a:t>MapServer</a:t>
            </a:r>
            <a:r>
              <a:rPr lang="zh-CN" altLang="en-US" dirty="0" smtClean="0">
                <a:solidFill>
                  <a:schemeClr val="accent1">
                    <a:lumMod val="75000"/>
                  </a:schemeClr>
                </a:solidFill>
              </a:rPr>
              <a:t>部署或其他</a:t>
            </a:r>
            <a:r>
              <a:rPr lang="en-US" altLang="zh-CN" dirty="0" smtClean="0">
                <a:solidFill>
                  <a:schemeClr val="accent1">
                    <a:lumMod val="75000"/>
                  </a:schemeClr>
                </a:solidFill>
              </a:rPr>
              <a:t>GIS</a:t>
            </a:r>
            <a:r>
              <a:rPr lang="zh-CN" altLang="en-US" dirty="0" smtClean="0">
                <a:solidFill>
                  <a:schemeClr val="accent1">
                    <a:lumMod val="75000"/>
                  </a:schemeClr>
                </a:solidFill>
              </a:rPr>
              <a:t>服务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配置及安装</a:t>
            </a:r>
            <a:r>
              <a:rPr lang="en-US" altLang="zh-CN" dirty="0" err="1" smtClean="0">
                <a:solidFill>
                  <a:schemeClr val="accent1">
                    <a:lumMod val="75000"/>
                  </a:schemeClr>
                </a:solidFill>
              </a:rPr>
              <a:t>Nodejs</a:t>
            </a:r>
            <a:r>
              <a:rPr lang="zh-CN" altLang="en-US" dirty="0" smtClean="0">
                <a:solidFill>
                  <a:schemeClr val="accent1">
                    <a:lumMod val="75000"/>
                  </a:schemeClr>
                </a:solidFill>
              </a:rPr>
              <a:t>环境</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配置</a:t>
            </a:r>
            <a:r>
              <a:rPr lang="en-US" altLang="zh-CN" dirty="0" err="1" smtClean="0">
                <a:solidFill>
                  <a:schemeClr val="accent1">
                    <a:lumMod val="75000"/>
                  </a:schemeClr>
                </a:solidFill>
              </a:rPr>
              <a:t>VSCode</a:t>
            </a:r>
            <a:r>
              <a:rPr lang="zh-CN" altLang="en-US" dirty="0" smtClean="0">
                <a:solidFill>
                  <a:schemeClr val="accent1">
                    <a:lumMod val="75000"/>
                  </a:schemeClr>
                </a:solidFill>
              </a:rPr>
              <a:t>或者</a:t>
            </a:r>
            <a:r>
              <a:rPr lang="en-US" altLang="zh-CN" dirty="0" err="1" smtClean="0">
                <a:solidFill>
                  <a:schemeClr val="accent1">
                    <a:lumMod val="75000"/>
                  </a:schemeClr>
                </a:solidFill>
              </a:rPr>
              <a:t>WebStorm</a:t>
            </a:r>
            <a:r>
              <a:rPr lang="zh-CN" altLang="en-US" dirty="0" smtClean="0">
                <a:solidFill>
                  <a:schemeClr val="accent1">
                    <a:lumMod val="75000"/>
                  </a:schemeClr>
                </a:solidFill>
              </a:rPr>
              <a:t>集成开发软件</a:t>
            </a:r>
            <a:endParaRPr lang="en-US" altLang="zh-CN" dirty="0" smtClean="0">
              <a:solidFill>
                <a:schemeClr val="accent1">
                  <a:lumMod val="7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944" y="322538"/>
            <a:ext cx="2987299" cy="5890770"/>
          </a:xfrm>
          <a:prstGeom prst="rect">
            <a:avLst/>
          </a:prstGeom>
        </p:spPr>
      </p:pic>
    </p:spTree>
    <p:extLst>
      <p:ext uri="{BB962C8B-B14F-4D97-AF65-F5344CB8AC3E}">
        <p14:creationId xmlns:p14="http://schemas.microsoft.com/office/powerpoint/2010/main" val="4288448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本地部署</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p:txBody>
          <a:bodyPr/>
          <a:lstStyle/>
          <a:p>
            <a:pPr>
              <a:lnSpc>
                <a:spcPct val="150000"/>
              </a:lnSpc>
              <a:buFont typeface="Wingdings" pitchFamily="2" charset="2"/>
              <a:buChar char="n"/>
            </a:pPr>
            <a:r>
              <a:rPr lang="en-US" altLang="zh-CN" dirty="0" smtClean="0">
                <a:solidFill>
                  <a:schemeClr val="accent1">
                    <a:lumMod val="75000"/>
                  </a:schemeClr>
                </a:solidFill>
              </a:rPr>
              <a:t>mapbox-gl.js</a:t>
            </a:r>
            <a:r>
              <a:rPr lang="en-US" altLang="zh-CN" dirty="0">
                <a:solidFill>
                  <a:schemeClr val="accent1">
                    <a:lumMod val="75000"/>
                  </a:schemeClr>
                </a:solidFill>
              </a:rPr>
              <a:t>,</a:t>
            </a:r>
            <a:r>
              <a:rPr lang="en-US" altLang="zh-CN" dirty="0" smtClean="0">
                <a:solidFill>
                  <a:schemeClr val="accent1">
                    <a:lumMod val="75000"/>
                  </a:schemeClr>
                </a:solidFill>
              </a:rPr>
              <a:t>mapbox-gl.css</a:t>
            </a:r>
            <a:r>
              <a:rPr lang="zh-CN" altLang="en-US" dirty="0">
                <a:solidFill>
                  <a:schemeClr val="accent1">
                    <a:lumMod val="75000"/>
                  </a:schemeClr>
                </a:solidFill>
              </a:rPr>
              <a:t>存储本地服务器</a:t>
            </a:r>
            <a:endParaRPr lang="en-US" altLang="zh-CN" dirty="0" smtClean="0">
              <a:solidFill>
                <a:schemeClr val="accent1">
                  <a:lumMod val="75000"/>
                </a:schemeClr>
              </a:solidFill>
            </a:endParaRPr>
          </a:p>
          <a:p>
            <a:pPr>
              <a:lnSpc>
                <a:spcPct val="150000"/>
              </a:lnSpc>
              <a:buFont typeface="Wingdings" pitchFamily="2" charset="2"/>
              <a:buChar char="n"/>
            </a:pPr>
            <a:r>
              <a:rPr lang="en-US" altLang="zh-CN" dirty="0" err="1" smtClean="0">
                <a:solidFill>
                  <a:schemeClr val="accent1">
                    <a:lumMod val="75000"/>
                  </a:schemeClr>
                </a:solidFill>
              </a:rPr>
              <a:t>Layers,sources</a:t>
            </a:r>
            <a:r>
              <a:rPr lang="zh-CN" altLang="en-US" dirty="0" smtClean="0">
                <a:solidFill>
                  <a:schemeClr val="accent1">
                    <a:lumMod val="75000"/>
                  </a:schemeClr>
                </a:solidFill>
              </a:rPr>
              <a:t>图</a:t>
            </a:r>
            <a:r>
              <a:rPr lang="zh-CN" altLang="en-US" dirty="0">
                <a:solidFill>
                  <a:schemeClr val="accent1">
                    <a:lumMod val="75000"/>
                  </a:schemeClr>
                </a:solidFill>
              </a:rPr>
              <a:t>层本地化</a:t>
            </a:r>
            <a:endParaRPr lang="en-US" altLang="zh-CN" dirty="0" smtClean="0">
              <a:solidFill>
                <a:schemeClr val="accent1">
                  <a:lumMod val="75000"/>
                </a:schemeClr>
              </a:solidFill>
            </a:endParaRPr>
          </a:p>
          <a:p>
            <a:pPr>
              <a:lnSpc>
                <a:spcPct val="150000"/>
              </a:lnSpc>
              <a:buFont typeface="Wingdings" pitchFamily="2" charset="2"/>
              <a:buChar char="n"/>
            </a:pPr>
            <a:r>
              <a:rPr lang="en-US" altLang="zh-CN" dirty="0" smtClean="0">
                <a:solidFill>
                  <a:schemeClr val="accent1">
                    <a:lumMod val="75000"/>
                  </a:schemeClr>
                </a:solidFill>
              </a:rPr>
              <a:t>sprite</a:t>
            </a:r>
            <a:r>
              <a:rPr lang="zh-CN" altLang="en-US" dirty="0" smtClean="0">
                <a:solidFill>
                  <a:schemeClr val="accent1">
                    <a:lumMod val="75000"/>
                  </a:schemeClr>
                </a:solidFill>
              </a:rPr>
              <a:t>图标</a:t>
            </a:r>
            <a:r>
              <a:rPr lang="zh-CN" altLang="en-US" dirty="0">
                <a:solidFill>
                  <a:schemeClr val="accent1">
                    <a:lumMod val="75000"/>
                  </a:schemeClr>
                </a:solidFill>
              </a:rPr>
              <a:t>本地化</a:t>
            </a:r>
            <a:endParaRPr lang="en-US" altLang="zh-CN" dirty="0" smtClean="0">
              <a:solidFill>
                <a:schemeClr val="accent1">
                  <a:lumMod val="75000"/>
                </a:schemeClr>
              </a:solidFill>
            </a:endParaRPr>
          </a:p>
          <a:p>
            <a:pPr>
              <a:lnSpc>
                <a:spcPct val="150000"/>
              </a:lnSpc>
              <a:buFont typeface="Wingdings" pitchFamily="2" charset="2"/>
              <a:buChar char="n"/>
            </a:pPr>
            <a:r>
              <a:rPr lang="en-US" altLang="zh-CN" dirty="0" smtClean="0">
                <a:solidFill>
                  <a:schemeClr val="accent1">
                    <a:lumMod val="75000"/>
                  </a:schemeClr>
                </a:solidFill>
              </a:rPr>
              <a:t>glyphs</a:t>
            </a:r>
            <a:r>
              <a:rPr lang="zh-CN" altLang="en-US" dirty="0" smtClean="0">
                <a:solidFill>
                  <a:schemeClr val="accent1">
                    <a:lumMod val="75000"/>
                  </a:schemeClr>
                </a:solidFill>
              </a:rPr>
              <a:t>字体</a:t>
            </a:r>
            <a:r>
              <a:rPr lang="zh-CN" altLang="en-US" dirty="0">
                <a:solidFill>
                  <a:schemeClr val="accent1">
                    <a:lumMod val="75000"/>
                  </a:schemeClr>
                </a:solidFill>
              </a:rPr>
              <a:t>本地化</a:t>
            </a:r>
            <a:endParaRPr lang="en-US" altLang="zh-CN" dirty="0" smtClean="0">
              <a:solidFill>
                <a:schemeClr val="accent1">
                  <a:lumMod val="7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244" y="3196064"/>
            <a:ext cx="7960192" cy="3048086"/>
          </a:xfrm>
          <a:prstGeom prst="rect">
            <a:avLst/>
          </a:prstGeom>
        </p:spPr>
      </p:pic>
    </p:spTree>
    <p:extLst>
      <p:ext uri="{BB962C8B-B14F-4D97-AF65-F5344CB8AC3E}">
        <p14:creationId xmlns:p14="http://schemas.microsoft.com/office/powerpoint/2010/main" val="233332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构建地图</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800100" y="1135410"/>
            <a:ext cx="10134600" cy="5227290"/>
          </a:xfrm>
        </p:spPr>
        <p:txBody>
          <a:bodyPr/>
          <a:lstStyle/>
          <a:p>
            <a:pPr>
              <a:lnSpc>
                <a:spcPct val="150000"/>
              </a:lnSpc>
              <a:buFont typeface="Wingdings" pitchFamily="2" charset="2"/>
              <a:buChar char="n"/>
            </a:pPr>
            <a:r>
              <a:rPr lang="zh-CN" altLang="en-US" dirty="0" smtClean="0">
                <a:solidFill>
                  <a:schemeClr val="accent1">
                    <a:lumMod val="75000"/>
                  </a:schemeClr>
                </a:solidFill>
              </a:rPr>
              <a:t>添加关联</a:t>
            </a:r>
            <a:r>
              <a:rPr lang="en-US" altLang="zh-CN" dirty="0" smtClean="0">
                <a:solidFill>
                  <a:schemeClr val="accent1">
                    <a:lumMod val="75000"/>
                  </a:schemeClr>
                </a:solidFill>
              </a:rPr>
              <a:t>map</a:t>
            </a:r>
            <a:r>
              <a:rPr lang="zh-CN" altLang="en-US" dirty="0" smtClean="0">
                <a:solidFill>
                  <a:schemeClr val="accent1">
                    <a:lumMod val="75000"/>
                  </a:schemeClr>
                </a:solidFill>
              </a:rPr>
              <a:t>的</a:t>
            </a:r>
            <a:r>
              <a:rPr lang="en-US" altLang="zh-CN" dirty="0" smtClean="0">
                <a:solidFill>
                  <a:schemeClr val="accent1">
                    <a:lumMod val="75000"/>
                  </a:schemeClr>
                </a:solidFill>
              </a:rPr>
              <a:t>div</a:t>
            </a:r>
            <a:r>
              <a:rPr lang="zh-CN" altLang="en-US" dirty="0">
                <a:solidFill>
                  <a:schemeClr val="accent1">
                    <a:lumMod val="75000"/>
                  </a:schemeClr>
                </a:solidFill>
              </a:rPr>
              <a:t>元素</a:t>
            </a:r>
            <a:endParaRPr lang="en-US" altLang="zh-CN" sz="2000" dirty="0"/>
          </a:p>
          <a:p>
            <a:pPr>
              <a:lnSpc>
                <a:spcPct val="150000"/>
              </a:lnSpc>
              <a:buFont typeface="Wingdings" pitchFamily="2" charset="2"/>
              <a:buChar char="n"/>
            </a:pPr>
            <a:r>
              <a:rPr lang="zh-CN" altLang="en-US" dirty="0" smtClean="0">
                <a:solidFill>
                  <a:schemeClr val="accent1">
                    <a:lumMod val="75000"/>
                  </a:schemeClr>
                </a:solidFill>
              </a:rPr>
              <a:t>创建</a:t>
            </a:r>
            <a:r>
              <a:rPr lang="en-US" altLang="zh-CN" dirty="0" smtClean="0">
                <a:solidFill>
                  <a:schemeClr val="accent1">
                    <a:lumMod val="75000"/>
                  </a:schemeClr>
                </a:solidFill>
              </a:rPr>
              <a:t>map</a:t>
            </a:r>
            <a:r>
              <a:rPr lang="zh-CN" altLang="en-US" dirty="0" smtClean="0">
                <a:solidFill>
                  <a:schemeClr val="accent1">
                    <a:lumMod val="75000"/>
                  </a:schemeClr>
                </a:solidFill>
              </a:rPr>
              <a:t>对象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设置</a:t>
            </a:r>
            <a:r>
              <a:rPr lang="en-US" altLang="zh-CN" dirty="0" smtClean="0">
                <a:solidFill>
                  <a:schemeClr val="accent1">
                    <a:lumMod val="75000"/>
                  </a:schemeClr>
                </a:solidFill>
              </a:rPr>
              <a:t>style</a:t>
            </a:r>
            <a:r>
              <a:rPr lang="zh-CN" altLang="en-US" dirty="0" smtClean="0">
                <a:solidFill>
                  <a:schemeClr val="accent1">
                    <a:lumMod val="75000"/>
                  </a:schemeClr>
                </a:solidFill>
              </a:rPr>
              <a:t>参数</a:t>
            </a:r>
            <a:endParaRPr lang="en-US" altLang="zh-CN" dirty="0">
              <a:solidFill>
                <a:schemeClr val="accent1">
                  <a:lumMod val="75000"/>
                </a:schemeClr>
              </a:solidFill>
            </a:endParaRPr>
          </a:p>
          <a:p>
            <a:endParaRPr lang="en-US" altLang="zh-CN" sz="2000" dirty="0" smtClean="0"/>
          </a:p>
          <a:p>
            <a:endParaRPr lang="zh-CN" altLang="en-US" sz="20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826" y="2478602"/>
            <a:ext cx="6829453" cy="3735384"/>
          </a:xfrm>
          <a:prstGeom prst="rect">
            <a:avLst/>
          </a:prstGeom>
        </p:spPr>
      </p:pic>
    </p:spTree>
    <p:extLst>
      <p:ext uri="{BB962C8B-B14F-4D97-AF65-F5344CB8AC3E}">
        <p14:creationId xmlns:p14="http://schemas.microsoft.com/office/powerpoint/2010/main" val="2148020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地图操作</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5555226"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地图平移</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地图缩放</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8" name="内容占位符 1"/>
          <p:cNvSpPr txBox="1">
            <a:spLocks/>
          </p:cNvSpPr>
          <p:nvPr/>
        </p:nvSpPr>
        <p:spPr bwMode="auto">
          <a:xfrm>
            <a:off x="6484374" y="1268760"/>
            <a:ext cx="5555226" cy="533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smtClean="0">
                <a:solidFill>
                  <a:schemeClr val="accent1">
                    <a:lumMod val="75000"/>
                  </a:schemeClr>
                </a:solidFill>
              </a:rPr>
              <a:t>地图俯仰</a:t>
            </a: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地图旋转</a:t>
            </a:r>
            <a:endParaRPr lang="en-US" altLang="zh-CN" dirty="0" smtClean="0">
              <a:solidFill>
                <a:schemeClr val="accent1">
                  <a:lumMod val="75000"/>
                </a:schemeClr>
              </a:solidFill>
            </a:endParaRPr>
          </a:p>
          <a:p>
            <a:pPr marL="0" indent="0">
              <a:buFont typeface="Arial" panose="020B0604020202020204" pitchFamily="34" charset="0"/>
              <a:buNone/>
            </a:pPr>
            <a:endParaRPr lang="en-US" altLang="zh-CN" dirty="0" smtClean="0"/>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76" y="2030447"/>
            <a:ext cx="4393508" cy="135184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76" y="4350902"/>
            <a:ext cx="4031837" cy="1553798"/>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3950" y="2030446"/>
            <a:ext cx="3411873" cy="1499335"/>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790" y="4247940"/>
            <a:ext cx="3873881" cy="1389417"/>
          </a:xfrm>
          <a:prstGeom prst="rect">
            <a:avLst/>
          </a:prstGeom>
        </p:spPr>
      </p:pic>
    </p:spTree>
    <p:extLst>
      <p:ext uri="{BB962C8B-B14F-4D97-AF65-F5344CB8AC3E}">
        <p14:creationId xmlns:p14="http://schemas.microsoft.com/office/powerpoint/2010/main" val="315590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smtClean="0"/>
              <a:pPr>
                <a:defRPr/>
              </a:pPr>
              <a:t>2021/6/8</a:t>
            </a:fld>
            <a:endParaRPr lang="zh-CN" altLang="en-US" sz="1800">
              <a:solidFill>
                <a:schemeClr val="tx1"/>
              </a:solidFill>
            </a:endParaRPr>
          </a:p>
        </p:txBody>
      </p:sp>
      <p:cxnSp>
        <p:nvCxnSpPr>
          <p:cNvPr id="6" name="直接连接符 5"/>
          <p:cNvCxnSpPr/>
          <p:nvPr/>
        </p:nvCxnSpPr>
        <p:spPr>
          <a:xfrm flipH="1">
            <a:off x="6763951" y="1365189"/>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rot="10800000" flipV="1">
            <a:off x="5796313" y="170594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latin typeface="Arial" panose="020B0604020202020204" pitchFamily="34" charset="0"/>
                <a:ea typeface="微软雅黑" panose="020B0503020204020204" pitchFamily="34" charset="-122"/>
                <a:sym typeface="Arial" panose="020B0604020202020204" pitchFamily="34" charset="0"/>
              </a:rPr>
              <a:t>1</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圆角矩形 11"/>
          <p:cNvSpPr/>
          <p:nvPr/>
        </p:nvSpPr>
        <p:spPr>
          <a:xfrm rot="10800000" flipV="1">
            <a:off x="6533806" y="299926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latin typeface="Arial" panose="020B0604020202020204" pitchFamily="34" charset="0"/>
                <a:ea typeface="微软雅黑" panose="020B0503020204020204" pitchFamily="34" charset="-122"/>
                <a:sym typeface="Arial" panose="020B0604020202020204" pitchFamily="34" charset="0"/>
              </a:rPr>
              <a:t>2</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rot="10800000" flipV="1">
            <a:off x="5797243" y="4246881"/>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latin typeface="Arial" panose="020B0604020202020204" pitchFamily="34" charset="0"/>
                <a:ea typeface="微软雅黑" panose="020B0503020204020204" pitchFamily="34" charset="-122"/>
                <a:sym typeface="Arial" panose="020B0604020202020204" pitchFamily="34" charset="0"/>
              </a:rPr>
              <a:t>3</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2463461" y="1628338"/>
            <a:ext cx="2929192" cy="646327"/>
          </a:xfrm>
          <a:prstGeom prst="rect">
            <a:avLst/>
          </a:prstGeom>
          <a:noFill/>
        </p:spPr>
        <p:txBody>
          <a:bodyPr wrap="none" lIns="91436" tIns="45718" rIns="91436" bIns="45718" rtlCol="0">
            <a:spAutoFit/>
          </a:bodyPr>
          <a:lstStyle/>
          <a:p>
            <a:r>
              <a:rPr lang="en-US" altLang="zh-CN" sz="3600" b="1" dirty="0">
                <a:solidFill>
                  <a:schemeClr val="tx2"/>
                </a:solidFill>
                <a:ea typeface="微软雅黑" panose="020B0503020204020204" pitchFamily="34" charset="-122"/>
                <a:sym typeface="Arial" panose="020B0604020202020204" pitchFamily="34" charset="0"/>
              </a:rPr>
              <a:t>Web</a:t>
            </a:r>
            <a:r>
              <a:rPr lang="zh-CN" altLang="en-US" sz="3600" b="1" dirty="0">
                <a:solidFill>
                  <a:schemeClr val="tx2"/>
                </a:solidFill>
                <a:ea typeface="微软雅黑" panose="020B0503020204020204" pitchFamily="34" charset="-122"/>
                <a:sym typeface="Arial" panose="020B0604020202020204" pitchFamily="34" charset="0"/>
              </a:rPr>
              <a:t>开发基础</a:t>
            </a:r>
          </a:p>
        </p:txBody>
      </p:sp>
      <p:sp>
        <p:nvSpPr>
          <p:cNvPr id="15" name="文本框 14"/>
          <p:cNvSpPr txBox="1"/>
          <p:nvPr/>
        </p:nvSpPr>
        <p:spPr>
          <a:xfrm>
            <a:off x="7371113" y="2921658"/>
            <a:ext cx="2621222" cy="646327"/>
          </a:xfrm>
          <a:prstGeom prst="rect">
            <a:avLst/>
          </a:prstGeom>
          <a:noFill/>
        </p:spPr>
        <p:txBody>
          <a:bodyPr wrap="none" lIns="91436" tIns="45718" rIns="91436" bIns="45718" rtlCol="0">
            <a:spAutoFit/>
          </a:bodyPr>
          <a:lstStyle/>
          <a:p>
            <a:r>
              <a:rPr lang="en-US" altLang="zh-CN" sz="3600" b="1" dirty="0" smtClean="0">
                <a:solidFill>
                  <a:schemeClr val="tx2"/>
                </a:solidFill>
                <a:ea typeface="微软雅黑" panose="020B0503020204020204" pitchFamily="34" charset="-122"/>
                <a:sym typeface="Arial" panose="020B0604020202020204" pitchFamily="34" charset="0"/>
              </a:rPr>
              <a:t>2D</a:t>
            </a:r>
            <a:r>
              <a:rPr lang="zh-CN" altLang="en-US" sz="3600" b="1" dirty="0" smtClean="0">
                <a:solidFill>
                  <a:schemeClr val="tx2"/>
                </a:solidFill>
                <a:ea typeface="微软雅黑" panose="020B0503020204020204" pitchFamily="34" charset="-122"/>
                <a:sym typeface="Arial" panose="020B0604020202020204" pitchFamily="34" charset="0"/>
              </a:rPr>
              <a:t>开发入门</a:t>
            </a:r>
            <a:endParaRPr lang="zh-CN" altLang="en-US" sz="3600" b="1" dirty="0">
              <a:solidFill>
                <a:schemeClr val="tx2"/>
              </a:solidFill>
              <a:ea typeface="微软雅黑" panose="020B0503020204020204" pitchFamily="34" charset="-122"/>
              <a:sym typeface="Arial" panose="020B0604020202020204" pitchFamily="34" charset="0"/>
            </a:endParaRPr>
          </a:p>
        </p:txBody>
      </p:sp>
      <p:sp>
        <p:nvSpPr>
          <p:cNvPr id="16" name="文本框 15"/>
          <p:cNvSpPr txBox="1"/>
          <p:nvPr/>
        </p:nvSpPr>
        <p:spPr>
          <a:xfrm>
            <a:off x="2298405" y="4169275"/>
            <a:ext cx="2621222" cy="646327"/>
          </a:xfrm>
          <a:prstGeom prst="rect">
            <a:avLst/>
          </a:prstGeom>
          <a:noFill/>
        </p:spPr>
        <p:txBody>
          <a:bodyPr wrap="none" lIns="91436" tIns="45718" rIns="91436" bIns="45718" rtlCol="0">
            <a:spAutoFit/>
          </a:bodyPr>
          <a:lstStyle/>
          <a:p>
            <a:r>
              <a:rPr lang="en-US" altLang="zh-CN" sz="3600" b="1" dirty="0" smtClean="0">
                <a:solidFill>
                  <a:schemeClr val="tx2"/>
                </a:solidFill>
                <a:ea typeface="微软雅黑" panose="020B0503020204020204" pitchFamily="34" charset="-122"/>
                <a:sym typeface="Arial" panose="020B0604020202020204" pitchFamily="34" charset="0"/>
              </a:rPr>
              <a:t>3D</a:t>
            </a:r>
            <a:r>
              <a:rPr lang="zh-CN" altLang="en-US" sz="3600" b="1" dirty="0" smtClean="0">
                <a:solidFill>
                  <a:schemeClr val="tx2"/>
                </a:solidFill>
                <a:ea typeface="微软雅黑" panose="020B0503020204020204" pitchFamily="34" charset="-122"/>
                <a:sym typeface="Arial" panose="020B0604020202020204" pitchFamily="34" charset="0"/>
              </a:rPr>
              <a:t>开发入门</a:t>
            </a:r>
            <a:endParaRPr lang="zh-CN" altLang="en-US" sz="3600" b="1" dirty="0">
              <a:solidFill>
                <a:schemeClr val="tx2"/>
              </a:solidFill>
              <a:ea typeface="微软雅黑" panose="020B0503020204020204" pitchFamily="34" charset="-122"/>
              <a:sym typeface="Arial" panose="020B0604020202020204" pitchFamily="34" charset="0"/>
            </a:endParaRPr>
          </a:p>
        </p:txBody>
      </p:sp>
      <p:sp>
        <p:nvSpPr>
          <p:cNvPr id="27" name="文本框 26"/>
          <p:cNvSpPr txBox="1"/>
          <p:nvPr/>
        </p:nvSpPr>
        <p:spPr>
          <a:xfrm>
            <a:off x="113075" y="245328"/>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55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rot="5400000">
            <a:off x="-2719555" y="2713325"/>
            <a:ext cx="6818603" cy="1344991"/>
          </a:xfrm>
          <a:prstGeom prst="rect">
            <a:avLst/>
          </a:prstGeom>
          <a:gradFill>
            <a:gsLst>
              <a:gs pos="0">
                <a:schemeClr val="accent1">
                  <a:lumMod val="5000"/>
                  <a:lumOff val="95000"/>
                  <a:alpha val="0"/>
                </a:schemeClr>
              </a:gs>
              <a:gs pos="84000">
                <a:schemeClr val="accent1">
                  <a:lumMod val="75000"/>
                </a:schemeClr>
              </a:gs>
            </a:gsLst>
            <a:lin ang="10800000" scaled="0"/>
          </a:gradFill>
          <a:ln>
            <a:solidFill>
              <a:srgbClr val="3474C6"/>
            </a:solid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 14"/>
          <p:cNvGrpSpPr/>
          <p:nvPr/>
        </p:nvGrpSpPr>
        <p:grpSpPr>
          <a:xfrm>
            <a:off x="0" y="6631307"/>
            <a:ext cx="1271471" cy="203211"/>
            <a:chOff x="-22302" y="6654791"/>
            <a:chExt cx="1271471" cy="203210"/>
          </a:xfrm>
        </p:grpSpPr>
        <p:sp>
          <p:nvSpPr>
            <p:cNvPr id="30" name="圆角矩形 29"/>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圆角矩形 30"/>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圆角矩形 31"/>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圆角矩形 32"/>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圆角矩形 33"/>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文本框 34"/>
          <p:cNvSpPr txBox="1"/>
          <p:nvPr/>
        </p:nvSpPr>
        <p:spPr>
          <a:xfrm>
            <a:off x="135376" y="221844"/>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55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17862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栅格瓦片</a:t>
            </a:r>
            <a:r>
              <a:rPr lang="en-US" altLang="zh-CN" sz="4800" b="1" dirty="0" smtClean="0">
                <a:solidFill>
                  <a:srgbClr val="3474C6"/>
                </a:solidFill>
                <a:latin typeface="微软雅黑" panose="020B0503020204020204" pitchFamily="34" charset="-122"/>
                <a:ea typeface="微软雅黑" panose="020B0503020204020204" pitchFamily="34" charset="-122"/>
              </a:rPr>
              <a:t>(X/Y/Z</a:t>
            </a:r>
            <a:r>
              <a:rPr lang="zh-CN" altLang="en-US" sz="4800" b="1" dirty="0" smtClean="0">
                <a:solidFill>
                  <a:srgbClr val="3474C6"/>
                </a:solidFill>
                <a:latin typeface="微软雅黑" panose="020B0503020204020204" pitchFamily="34" charset="-122"/>
                <a:ea typeface="微软雅黑" panose="020B0503020204020204" pitchFamily="34" charset="-122"/>
              </a:rPr>
              <a:t>格式</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516" y="1537484"/>
            <a:ext cx="6050326" cy="407459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65" y="2828350"/>
            <a:ext cx="5656851" cy="2783726"/>
          </a:xfrm>
          <a:prstGeom prst="rect">
            <a:avLst/>
          </a:prstGeom>
        </p:spPr>
      </p:pic>
      <p:sp>
        <p:nvSpPr>
          <p:cNvPr id="2" name="矩形 1"/>
          <p:cNvSpPr/>
          <p:nvPr/>
        </p:nvSpPr>
        <p:spPr>
          <a:xfrm>
            <a:off x="403123" y="1374106"/>
            <a:ext cx="6096000" cy="969496"/>
          </a:xfrm>
          <a:prstGeom prst="rect">
            <a:avLst/>
          </a:prstGeom>
        </p:spPr>
        <p:txBody>
          <a:bodyPr>
            <a:spAutoFit/>
          </a:bodyPr>
          <a:lstStyle/>
          <a:p>
            <a:pPr>
              <a:lnSpc>
                <a:spcPct val="150000"/>
              </a:lnSpc>
              <a:buFont typeface="Wingdings" pitchFamily="2" charset="2"/>
              <a:buChar char="n"/>
            </a:pPr>
            <a:r>
              <a:rPr lang="zh-CN" altLang="en-US" dirty="0" smtClean="0">
                <a:solidFill>
                  <a:schemeClr val="accent1">
                    <a:lumMod val="75000"/>
                  </a:schemeClr>
                </a:solidFill>
              </a:rPr>
              <a:t>发布栅格瓦片服务或对接在线瓦片服务</a:t>
            </a:r>
            <a:endParaRPr lang="en-US" altLang="zh-CN" sz="2000" dirty="0"/>
          </a:p>
          <a:p>
            <a:pPr>
              <a:lnSpc>
                <a:spcPct val="150000"/>
              </a:lnSpc>
              <a:buFont typeface="Wingdings" pitchFamily="2" charset="2"/>
              <a:buChar char="n"/>
            </a:pPr>
            <a:r>
              <a:rPr lang="zh-CN" altLang="en-US" dirty="0" smtClean="0">
                <a:solidFill>
                  <a:schemeClr val="accent1">
                    <a:lumMod val="75000"/>
                  </a:schemeClr>
                </a:solidFill>
              </a:rPr>
              <a:t>添加栅格瓦片图层</a:t>
            </a:r>
            <a:endParaRPr lang="en-US" altLang="zh-CN" dirty="0">
              <a:solidFill>
                <a:schemeClr val="accent1">
                  <a:lumMod val="75000"/>
                </a:schemeClr>
              </a:solidFill>
            </a:endParaRPr>
          </a:p>
        </p:txBody>
      </p:sp>
    </p:spTree>
    <p:extLst>
      <p:ext uri="{BB962C8B-B14F-4D97-AF65-F5344CB8AC3E}">
        <p14:creationId xmlns:p14="http://schemas.microsoft.com/office/powerpoint/2010/main" val="2216490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栅格瓦片</a:t>
            </a:r>
            <a:r>
              <a:rPr lang="en-US" altLang="zh-CN" sz="4800" b="1" dirty="0" smtClean="0">
                <a:solidFill>
                  <a:srgbClr val="3474C6"/>
                </a:solidFill>
                <a:latin typeface="微软雅黑" panose="020B0503020204020204" pitchFamily="34" charset="-122"/>
                <a:ea typeface="微软雅黑" panose="020B0503020204020204" pitchFamily="34" charset="-122"/>
              </a:rPr>
              <a:t>(WMTS</a:t>
            </a:r>
            <a:r>
              <a:rPr lang="zh-CN" altLang="en-US" sz="4800" b="1" dirty="0" smtClean="0">
                <a:solidFill>
                  <a:srgbClr val="3474C6"/>
                </a:solidFill>
                <a:latin typeface="微软雅黑" panose="020B0503020204020204" pitchFamily="34" charset="-122"/>
                <a:ea typeface="微软雅黑" panose="020B0503020204020204" pitchFamily="34" charset="-122"/>
              </a:rPr>
              <a:t>格式</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矩形 1"/>
          <p:cNvSpPr/>
          <p:nvPr/>
        </p:nvSpPr>
        <p:spPr>
          <a:xfrm>
            <a:off x="403123" y="1374106"/>
            <a:ext cx="6096000" cy="969496"/>
          </a:xfrm>
          <a:prstGeom prst="rect">
            <a:avLst/>
          </a:prstGeom>
        </p:spPr>
        <p:txBody>
          <a:bodyPr>
            <a:spAutoFit/>
          </a:bodyPr>
          <a:lstStyle/>
          <a:p>
            <a:pPr>
              <a:lnSpc>
                <a:spcPct val="150000"/>
              </a:lnSpc>
              <a:buFont typeface="Wingdings" pitchFamily="2" charset="2"/>
              <a:buChar char="n"/>
            </a:pPr>
            <a:r>
              <a:rPr lang="zh-CN" altLang="en-US" dirty="0" smtClean="0">
                <a:solidFill>
                  <a:schemeClr val="accent1">
                    <a:lumMod val="75000"/>
                  </a:schemeClr>
                </a:solidFill>
              </a:rPr>
              <a:t>发布</a:t>
            </a:r>
            <a:r>
              <a:rPr lang="en-US" altLang="zh-CN" dirty="0" smtClean="0">
                <a:solidFill>
                  <a:schemeClr val="accent1">
                    <a:lumMod val="75000"/>
                  </a:schemeClr>
                </a:solidFill>
              </a:rPr>
              <a:t>WMTS</a:t>
            </a:r>
            <a:r>
              <a:rPr lang="zh-CN" altLang="en-US" dirty="0" smtClean="0">
                <a:solidFill>
                  <a:schemeClr val="accent1">
                    <a:lumMod val="75000"/>
                  </a:schemeClr>
                </a:solidFill>
              </a:rPr>
              <a:t>服务</a:t>
            </a:r>
            <a:endParaRPr lang="en-US" altLang="zh-CN" sz="2000" dirty="0"/>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WMTS</a:t>
            </a:r>
            <a:r>
              <a:rPr lang="zh-CN" altLang="en-US" dirty="0" smtClean="0">
                <a:solidFill>
                  <a:schemeClr val="accent1">
                    <a:lumMod val="75000"/>
                  </a:schemeClr>
                </a:solidFill>
              </a:rPr>
              <a:t>格式的栅格瓦片图层</a:t>
            </a:r>
            <a:endParaRPr lang="en-US" altLang="zh-CN" dirty="0">
              <a:solidFill>
                <a:schemeClr val="accent1">
                  <a:lumMod val="7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22" y="2343601"/>
            <a:ext cx="5299587" cy="317229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168" y="1374106"/>
            <a:ext cx="5881659" cy="4141790"/>
          </a:xfrm>
          <a:prstGeom prst="rect">
            <a:avLst/>
          </a:prstGeom>
        </p:spPr>
      </p:pic>
    </p:spTree>
    <p:extLst>
      <p:ext uri="{BB962C8B-B14F-4D97-AF65-F5344CB8AC3E}">
        <p14:creationId xmlns:p14="http://schemas.microsoft.com/office/powerpoint/2010/main" val="135628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栅格瓦片</a:t>
            </a:r>
            <a:r>
              <a:rPr lang="en-US" altLang="zh-CN" sz="4800" b="1" dirty="0" smtClean="0">
                <a:solidFill>
                  <a:srgbClr val="3474C6"/>
                </a:solidFill>
                <a:latin typeface="微软雅黑" panose="020B0503020204020204" pitchFamily="34" charset="-122"/>
                <a:ea typeface="微软雅黑" panose="020B0503020204020204" pitchFamily="34" charset="-122"/>
              </a:rPr>
              <a:t>(WMS</a:t>
            </a:r>
            <a:r>
              <a:rPr lang="zh-CN" altLang="en-US" sz="4800" b="1" dirty="0" smtClean="0">
                <a:solidFill>
                  <a:srgbClr val="3474C6"/>
                </a:solidFill>
                <a:latin typeface="微软雅黑" panose="020B0503020204020204" pitchFamily="34" charset="-122"/>
                <a:ea typeface="微软雅黑" panose="020B0503020204020204" pitchFamily="34" charset="-122"/>
              </a:rPr>
              <a:t>格式</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矩形 1"/>
          <p:cNvSpPr/>
          <p:nvPr/>
        </p:nvSpPr>
        <p:spPr>
          <a:xfrm>
            <a:off x="403123" y="1374106"/>
            <a:ext cx="6096000" cy="969496"/>
          </a:xfrm>
          <a:prstGeom prst="rect">
            <a:avLst/>
          </a:prstGeom>
        </p:spPr>
        <p:txBody>
          <a:bodyPr>
            <a:spAutoFit/>
          </a:bodyPr>
          <a:lstStyle/>
          <a:p>
            <a:pPr>
              <a:lnSpc>
                <a:spcPct val="150000"/>
              </a:lnSpc>
              <a:buFont typeface="Wingdings" pitchFamily="2" charset="2"/>
              <a:buChar char="n"/>
            </a:pPr>
            <a:r>
              <a:rPr lang="zh-CN" altLang="en-US" dirty="0" smtClean="0">
                <a:solidFill>
                  <a:schemeClr val="accent1">
                    <a:lumMod val="75000"/>
                  </a:schemeClr>
                </a:solidFill>
              </a:rPr>
              <a:t>发布</a:t>
            </a:r>
            <a:r>
              <a:rPr lang="en-US" altLang="zh-CN" dirty="0" smtClean="0">
                <a:solidFill>
                  <a:schemeClr val="accent1">
                    <a:lumMod val="75000"/>
                  </a:schemeClr>
                </a:solidFill>
              </a:rPr>
              <a:t>WMS</a:t>
            </a:r>
            <a:r>
              <a:rPr lang="zh-CN" altLang="en-US" dirty="0" smtClean="0">
                <a:solidFill>
                  <a:schemeClr val="accent1">
                    <a:lumMod val="75000"/>
                  </a:schemeClr>
                </a:solidFill>
              </a:rPr>
              <a:t>服务</a:t>
            </a:r>
            <a:endParaRPr lang="en-US" altLang="zh-CN" sz="2000" dirty="0"/>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WMS</a:t>
            </a:r>
            <a:r>
              <a:rPr lang="zh-CN" altLang="en-US" dirty="0" smtClean="0">
                <a:solidFill>
                  <a:schemeClr val="accent1">
                    <a:lumMod val="75000"/>
                  </a:schemeClr>
                </a:solidFill>
              </a:rPr>
              <a:t>格式的栅格瓦片图层</a:t>
            </a:r>
            <a:endParaRPr lang="en-US" altLang="zh-CN" dirty="0">
              <a:solidFill>
                <a:schemeClr val="accent1">
                  <a:lumMod val="7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66" y="2343602"/>
            <a:ext cx="5429350" cy="31526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329" y="1499108"/>
            <a:ext cx="5810647" cy="3859473"/>
          </a:xfrm>
          <a:prstGeom prst="rect">
            <a:avLst/>
          </a:prstGeom>
        </p:spPr>
      </p:pic>
    </p:spTree>
    <p:extLst>
      <p:ext uri="{BB962C8B-B14F-4D97-AF65-F5344CB8AC3E}">
        <p14:creationId xmlns:p14="http://schemas.microsoft.com/office/powerpoint/2010/main" val="1849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矢量瓦片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800100" y="1135410"/>
            <a:ext cx="10134600" cy="2445990"/>
          </a:xfrm>
        </p:spPr>
        <p:txBody>
          <a:bodyPr/>
          <a:lstStyle/>
          <a:p>
            <a:pPr marL="0" indent="0">
              <a:buNone/>
            </a:pPr>
            <a:endParaRPr lang="en-US" altLang="zh-CN" sz="2000" dirty="0"/>
          </a:p>
          <a:p>
            <a:pPr marL="0" indent="0">
              <a:buNone/>
            </a:pPr>
            <a:endParaRPr lang="en-US" altLang="zh-CN" sz="2000" dirty="0">
              <a:solidFill>
                <a:srgbClr val="00B0F0"/>
              </a:solidFill>
            </a:endParaRPr>
          </a:p>
          <a:p>
            <a:endParaRPr lang="en-US" altLang="zh-CN" sz="2000" dirty="0" smtClean="0"/>
          </a:p>
          <a:p>
            <a:endParaRPr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79" y="2953679"/>
            <a:ext cx="5738357" cy="3211147"/>
          </a:xfrm>
          <a:prstGeom prst="rect">
            <a:avLst/>
          </a:prstGeom>
        </p:spPr>
      </p:pic>
      <p:sp>
        <p:nvSpPr>
          <p:cNvPr id="7" name="内容占位符 1"/>
          <p:cNvSpPr txBox="1">
            <a:spLocks/>
          </p:cNvSpPr>
          <p:nvPr/>
        </p:nvSpPr>
        <p:spPr bwMode="auto">
          <a:xfrm>
            <a:off x="800100" y="1135410"/>
            <a:ext cx="4674932" cy="543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smtClean="0">
                <a:solidFill>
                  <a:schemeClr val="accent1">
                    <a:lumMod val="75000"/>
                  </a:schemeClr>
                </a:solidFill>
              </a:rPr>
              <a:t>添加矢量瓦片数据源</a:t>
            </a:r>
            <a:endParaRPr lang="en-US" altLang="zh-CN" sz="2000" dirty="0" smtClean="0"/>
          </a:p>
          <a:p>
            <a:pPr>
              <a:lnSpc>
                <a:spcPct val="150000"/>
              </a:lnSpc>
              <a:buFont typeface="Wingdings" pitchFamily="2" charset="2"/>
              <a:buChar char="n"/>
            </a:pPr>
            <a:r>
              <a:rPr lang="zh-CN" altLang="en-US" dirty="0" smtClean="0">
                <a:solidFill>
                  <a:schemeClr val="accent1">
                    <a:lumMod val="75000"/>
                  </a:schemeClr>
                </a:solidFill>
              </a:rPr>
              <a:t>添加数据源关联的图层</a:t>
            </a:r>
            <a:endParaRPr lang="en-US" altLang="zh-CN" dirty="0" smtClean="0">
              <a:solidFill>
                <a:schemeClr val="accent1">
                  <a:lumMod val="75000"/>
                </a:schemeClr>
              </a:solidFill>
            </a:endParaRPr>
          </a:p>
          <a:p>
            <a:endParaRPr lang="en-US" altLang="zh-CN" sz="2000" dirty="0" smtClean="0"/>
          </a:p>
          <a:p>
            <a:endParaRPr lang="zh-CN" altLang="en-US" sz="20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533831"/>
            <a:ext cx="6049297" cy="3785419"/>
          </a:xfrm>
          <a:prstGeom prst="rect">
            <a:avLst/>
          </a:prstGeom>
        </p:spPr>
      </p:pic>
    </p:spTree>
    <p:extLst>
      <p:ext uri="{BB962C8B-B14F-4D97-AF65-F5344CB8AC3E}">
        <p14:creationId xmlns:p14="http://schemas.microsoft.com/office/powerpoint/2010/main" val="413581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err="1" smtClean="0">
                <a:solidFill>
                  <a:srgbClr val="3474C6"/>
                </a:solidFill>
                <a:latin typeface="微软雅黑" panose="020B0503020204020204" pitchFamily="34" charset="-122"/>
                <a:ea typeface="微软雅黑" panose="020B0503020204020204" pitchFamily="34" charset="-122"/>
              </a:rPr>
              <a:t>Json</a:t>
            </a:r>
            <a:r>
              <a:rPr lang="zh-CN" altLang="en-US" sz="4800" b="1" dirty="0" smtClean="0">
                <a:solidFill>
                  <a:srgbClr val="3474C6"/>
                </a:solidFill>
                <a:latin typeface="微软雅黑" panose="020B0503020204020204" pitchFamily="34" charset="-122"/>
                <a:ea typeface="微软雅黑" panose="020B0503020204020204" pitchFamily="34" charset="-122"/>
              </a:rPr>
              <a:t>数据</a:t>
            </a:r>
            <a:r>
              <a:rPr lang="en-US" altLang="zh-CN" sz="4800" b="1" dirty="0" smtClean="0">
                <a:solidFill>
                  <a:srgbClr val="3474C6"/>
                </a:solidFill>
                <a:latin typeface="微软雅黑" panose="020B0503020204020204" pitchFamily="34" charset="-122"/>
                <a:ea typeface="微软雅黑" panose="020B0503020204020204" pitchFamily="34" charset="-122"/>
              </a:rPr>
              <a:t>(</a:t>
            </a:r>
            <a:r>
              <a:rPr lang="zh-CN" altLang="en-US" sz="4800" b="1" dirty="0" smtClean="0">
                <a:solidFill>
                  <a:srgbClr val="3474C6"/>
                </a:solidFill>
                <a:latin typeface="微软雅黑" panose="020B0503020204020204" pitchFamily="34" charset="-122"/>
                <a:ea typeface="微软雅黑" panose="020B0503020204020204" pitchFamily="34" charset="-122"/>
              </a:rPr>
              <a:t>点</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数据源</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数据图层</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79" y="2697509"/>
            <a:ext cx="4663501" cy="3752451"/>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458" y="1770653"/>
            <a:ext cx="5864942" cy="3587928"/>
          </a:xfrm>
          <a:prstGeom prst="rect">
            <a:avLst/>
          </a:prstGeom>
        </p:spPr>
      </p:pic>
    </p:spTree>
    <p:extLst>
      <p:ext uri="{BB962C8B-B14F-4D97-AF65-F5344CB8AC3E}">
        <p14:creationId xmlns:p14="http://schemas.microsoft.com/office/powerpoint/2010/main" val="814639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err="1" smtClean="0">
                <a:solidFill>
                  <a:srgbClr val="3474C6"/>
                </a:solidFill>
                <a:latin typeface="微软雅黑" panose="020B0503020204020204" pitchFamily="34" charset="-122"/>
                <a:ea typeface="微软雅黑" panose="020B0503020204020204" pitchFamily="34" charset="-122"/>
              </a:rPr>
              <a:t>Json</a:t>
            </a:r>
            <a:r>
              <a:rPr lang="zh-CN" altLang="en-US" sz="4800" b="1" dirty="0" smtClean="0">
                <a:solidFill>
                  <a:srgbClr val="3474C6"/>
                </a:solidFill>
                <a:latin typeface="微软雅黑" panose="020B0503020204020204" pitchFamily="34" charset="-122"/>
                <a:ea typeface="微软雅黑" panose="020B0503020204020204" pitchFamily="34" charset="-122"/>
              </a:rPr>
              <a:t>数据</a:t>
            </a:r>
            <a:r>
              <a:rPr lang="en-US" altLang="zh-CN" sz="4800" b="1" dirty="0" smtClean="0">
                <a:solidFill>
                  <a:srgbClr val="3474C6"/>
                </a:solidFill>
                <a:latin typeface="微软雅黑" panose="020B0503020204020204" pitchFamily="34" charset="-122"/>
                <a:ea typeface="微软雅黑" panose="020B0503020204020204" pitchFamily="34" charset="-122"/>
              </a:rPr>
              <a:t>(</a:t>
            </a:r>
            <a:r>
              <a:rPr lang="zh-CN" altLang="en-US" sz="4800" b="1" dirty="0">
                <a:solidFill>
                  <a:srgbClr val="3474C6"/>
                </a:solidFill>
                <a:latin typeface="微软雅黑" panose="020B0503020204020204" pitchFamily="34" charset="-122"/>
                <a:ea typeface="微软雅黑" panose="020B0503020204020204" pitchFamily="34" charset="-122"/>
              </a:rPr>
              <a:t>文字</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96" y="1986116"/>
            <a:ext cx="6066503" cy="340728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69571"/>
            <a:ext cx="4412362" cy="4328535"/>
          </a:xfrm>
          <a:prstGeom prst="rect">
            <a:avLst/>
          </a:prstGeom>
        </p:spPr>
      </p:pic>
    </p:spTree>
    <p:extLst>
      <p:ext uri="{BB962C8B-B14F-4D97-AF65-F5344CB8AC3E}">
        <p14:creationId xmlns:p14="http://schemas.microsoft.com/office/powerpoint/2010/main" val="31923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err="1" smtClean="0">
                <a:solidFill>
                  <a:srgbClr val="3474C6"/>
                </a:solidFill>
                <a:latin typeface="微软雅黑" panose="020B0503020204020204" pitchFamily="34" charset="-122"/>
                <a:ea typeface="微软雅黑" panose="020B0503020204020204" pitchFamily="34" charset="-122"/>
              </a:rPr>
              <a:t>Json</a:t>
            </a:r>
            <a:r>
              <a:rPr lang="zh-CN" altLang="en-US" sz="4800" b="1" dirty="0" smtClean="0">
                <a:solidFill>
                  <a:srgbClr val="3474C6"/>
                </a:solidFill>
                <a:latin typeface="微软雅黑" panose="020B0503020204020204" pitchFamily="34" charset="-122"/>
                <a:ea typeface="微软雅黑" panose="020B0503020204020204" pitchFamily="34" charset="-122"/>
              </a:rPr>
              <a:t>数据</a:t>
            </a:r>
            <a:r>
              <a:rPr lang="en-US" altLang="zh-CN" sz="4800" b="1" dirty="0" smtClean="0">
                <a:solidFill>
                  <a:srgbClr val="3474C6"/>
                </a:solidFill>
                <a:latin typeface="微软雅黑" panose="020B0503020204020204" pitchFamily="34" charset="-122"/>
                <a:ea typeface="微软雅黑" panose="020B0503020204020204" pitchFamily="34" charset="-122"/>
              </a:rPr>
              <a:t>(</a:t>
            </a:r>
            <a:r>
              <a:rPr lang="zh-CN" altLang="en-US" sz="4800" b="1" dirty="0" smtClean="0">
                <a:solidFill>
                  <a:srgbClr val="3474C6"/>
                </a:solidFill>
                <a:latin typeface="微软雅黑" panose="020B0503020204020204" pitchFamily="34" charset="-122"/>
                <a:ea typeface="微软雅黑" panose="020B0503020204020204" pitchFamily="34" charset="-122"/>
              </a:rPr>
              <a:t>线</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发布</a:t>
            </a:r>
            <a:r>
              <a:rPr lang="en-US" altLang="zh-CN" dirty="0" err="1" smtClean="0">
                <a:solidFill>
                  <a:schemeClr val="accent1">
                    <a:lumMod val="75000"/>
                  </a:schemeClr>
                </a:solidFill>
              </a:rPr>
              <a:t>json</a:t>
            </a:r>
            <a:r>
              <a:rPr lang="zh-CN" altLang="en-US" dirty="0" smtClean="0">
                <a:solidFill>
                  <a:schemeClr val="accent1">
                    <a:lumMod val="75000"/>
                  </a:schemeClr>
                </a:solidFill>
              </a:rPr>
              <a:t>数据服务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数据源</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数据图层</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50" y="3687827"/>
            <a:ext cx="3665538" cy="291109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548" y="2057005"/>
            <a:ext cx="5730737" cy="3261643"/>
          </a:xfrm>
          <a:prstGeom prst="rect">
            <a:avLst/>
          </a:prstGeom>
        </p:spPr>
      </p:pic>
    </p:spTree>
    <p:extLst>
      <p:ext uri="{BB962C8B-B14F-4D97-AF65-F5344CB8AC3E}">
        <p14:creationId xmlns:p14="http://schemas.microsoft.com/office/powerpoint/2010/main" val="71393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err="1" smtClean="0">
                <a:solidFill>
                  <a:srgbClr val="3474C6"/>
                </a:solidFill>
                <a:latin typeface="微软雅黑" panose="020B0503020204020204" pitchFamily="34" charset="-122"/>
                <a:ea typeface="微软雅黑" panose="020B0503020204020204" pitchFamily="34" charset="-122"/>
              </a:rPr>
              <a:t>Json</a:t>
            </a:r>
            <a:r>
              <a:rPr lang="zh-CN" altLang="en-US" sz="4800" b="1" dirty="0" smtClean="0">
                <a:solidFill>
                  <a:srgbClr val="3474C6"/>
                </a:solidFill>
                <a:latin typeface="微软雅黑" panose="020B0503020204020204" pitchFamily="34" charset="-122"/>
                <a:ea typeface="微软雅黑" panose="020B0503020204020204" pitchFamily="34" charset="-122"/>
              </a:rPr>
              <a:t>数据</a:t>
            </a:r>
            <a:r>
              <a:rPr lang="en-US" altLang="zh-CN" sz="4800" b="1" dirty="0" smtClean="0">
                <a:solidFill>
                  <a:srgbClr val="3474C6"/>
                </a:solidFill>
                <a:latin typeface="微软雅黑" panose="020B0503020204020204" pitchFamily="34" charset="-122"/>
                <a:ea typeface="微软雅黑" panose="020B0503020204020204" pitchFamily="34" charset="-122"/>
              </a:rPr>
              <a:t>(</a:t>
            </a:r>
            <a:r>
              <a:rPr lang="zh-CN" altLang="en-US" sz="4800" b="1" dirty="0" smtClean="0">
                <a:solidFill>
                  <a:srgbClr val="3474C6"/>
                </a:solidFill>
                <a:latin typeface="微软雅黑" panose="020B0503020204020204" pitchFamily="34" charset="-122"/>
                <a:ea typeface="微软雅黑" panose="020B0503020204020204" pitchFamily="34" charset="-122"/>
              </a:rPr>
              <a:t>面</a:t>
            </a:r>
            <a:r>
              <a:rPr lang="en-US" altLang="zh-CN" sz="4800" b="1" dirty="0" smtClean="0">
                <a:solidFill>
                  <a:srgbClr val="3474C6"/>
                </a:solidFill>
                <a:latin typeface="微软雅黑" panose="020B0503020204020204" pitchFamily="34" charset="-122"/>
                <a:ea typeface="微软雅黑" panose="020B0503020204020204" pitchFamily="34" charset="-122"/>
              </a:rPr>
              <a:t>)</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发布</a:t>
            </a:r>
            <a:r>
              <a:rPr lang="en-US" altLang="zh-CN" dirty="0" err="1" smtClean="0">
                <a:solidFill>
                  <a:schemeClr val="accent1">
                    <a:lumMod val="75000"/>
                  </a:schemeClr>
                </a:solidFill>
              </a:rPr>
              <a:t>json</a:t>
            </a:r>
            <a:r>
              <a:rPr lang="zh-CN" altLang="en-US" dirty="0" smtClean="0">
                <a:solidFill>
                  <a:schemeClr val="accent1">
                    <a:lumMod val="75000"/>
                  </a:schemeClr>
                </a:solidFill>
              </a:rPr>
              <a:t>数据服务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数据源</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err="1" smtClean="0">
                <a:solidFill>
                  <a:schemeClr val="accent1">
                    <a:lumMod val="75000"/>
                  </a:schemeClr>
                </a:solidFill>
              </a:rPr>
              <a:t>json</a:t>
            </a:r>
            <a:r>
              <a:rPr lang="zh-CN" altLang="en-US" dirty="0" smtClean="0">
                <a:solidFill>
                  <a:schemeClr val="accent1">
                    <a:lumMod val="75000"/>
                  </a:schemeClr>
                </a:solidFill>
              </a:rPr>
              <a:t>数据图层</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182" y="1664541"/>
            <a:ext cx="6203218" cy="404657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403688"/>
            <a:ext cx="3323303" cy="3411256"/>
          </a:xfrm>
          <a:prstGeom prst="rect">
            <a:avLst/>
          </a:prstGeom>
        </p:spPr>
      </p:pic>
    </p:spTree>
    <p:extLst>
      <p:ext uri="{BB962C8B-B14F-4D97-AF65-F5344CB8AC3E}">
        <p14:creationId xmlns:p14="http://schemas.microsoft.com/office/powerpoint/2010/main" val="339592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smtClean="0">
                <a:solidFill>
                  <a:srgbClr val="3474C6"/>
                </a:solidFill>
                <a:latin typeface="微软雅黑" panose="020B0503020204020204" pitchFamily="34" charset="-122"/>
                <a:ea typeface="微软雅黑" panose="020B0503020204020204" pitchFamily="34" charset="-122"/>
              </a:rPr>
              <a:t>Image</a:t>
            </a:r>
            <a:r>
              <a:rPr lang="zh-CN" altLang="en-US" sz="4800" b="1" dirty="0">
                <a:solidFill>
                  <a:srgbClr val="3474C6"/>
                </a:solidFill>
                <a:latin typeface="微软雅黑" panose="020B0503020204020204" pitchFamily="34" charset="-122"/>
                <a:ea typeface="微软雅黑" panose="020B0503020204020204" pitchFamily="34" charset="-122"/>
              </a:rPr>
              <a:t>图片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Image</a:t>
            </a:r>
            <a:r>
              <a:rPr lang="zh-CN" altLang="en-US" dirty="0" smtClean="0">
                <a:solidFill>
                  <a:schemeClr val="accent1">
                    <a:lumMod val="75000"/>
                  </a:schemeClr>
                </a:solidFill>
              </a:rPr>
              <a:t>数据源</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raster</a:t>
            </a:r>
            <a:r>
              <a:rPr lang="zh-CN" altLang="en-US" dirty="0" smtClean="0">
                <a:solidFill>
                  <a:schemeClr val="accent1">
                    <a:lumMod val="75000"/>
                  </a:schemeClr>
                </a:solidFill>
              </a:rPr>
              <a:t>影像图层</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73" y="2729095"/>
            <a:ext cx="3383282" cy="40473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825" y="1763513"/>
            <a:ext cx="6152575" cy="3850707"/>
          </a:xfrm>
          <a:prstGeom prst="rect">
            <a:avLst/>
          </a:prstGeom>
        </p:spPr>
      </p:pic>
    </p:spTree>
    <p:extLst>
      <p:ext uri="{BB962C8B-B14F-4D97-AF65-F5344CB8AC3E}">
        <p14:creationId xmlns:p14="http://schemas.microsoft.com/office/powerpoint/2010/main" val="320500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a:solidFill>
                  <a:srgbClr val="3474C6"/>
                </a:solidFill>
                <a:latin typeface="微软雅黑" panose="020B0503020204020204" pitchFamily="34" charset="-122"/>
                <a:ea typeface="微软雅黑" panose="020B0503020204020204" pitchFamily="34" charset="-122"/>
              </a:rPr>
              <a:t>图层</a:t>
            </a:r>
            <a:r>
              <a:rPr lang="zh-CN" altLang="en-US" sz="4800" b="1" dirty="0" smtClean="0">
                <a:solidFill>
                  <a:srgbClr val="3474C6"/>
                </a:solidFill>
                <a:latin typeface="微软雅黑" panose="020B0503020204020204" pitchFamily="34" charset="-122"/>
                <a:ea typeface="微软雅黑" panose="020B0503020204020204" pitchFamily="34" charset="-122"/>
              </a:rPr>
              <a:t>操作</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5555226" cy="5330159"/>
          </a:xfrm>
        </p:spPr>
        <p:txBody>
          <a:bodyPr/>
          <a:lstStyle/>
          <a:p>
            <a:pPr>
              <a:lnSpc>
                <a:spcPct val="150000"/>
              </a:lnSpc>
              <a:buFont typeface="Wingdings" pitchFamily="2" charset="2"/>
              <a:buChar char="n"/>
            </a:pPr>
            <a:r>
              <a:rPr lang="zh-CN" altLang="en-US" dirty="0">
                <a:solidFill>
                  <a:schemeClr val="accent1">
                    <a:lumMod val="75000"/>
                  </a:schemeClr>
                </a:solidFill>
              </a:rPr>
              <a:t>图</a:t>
            </a:r>
            <a:r>
              <a:rPr lang="zh-CN" altLang="en-US" dirty="0" smtClean="0">
                <a:solidFill>
                  <a:schemeClr val="accent1">
                    <a:lumMod val="75000"/>
                  </a:schemeClr>
                </a:solidFill>
              </a:rPr>
              <a:t>层添加、删除和获取</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a:solidFill>
                  <a:schemeClr val="accent1">
                    <a:lumMod val="75000"/>
                  </a:schemeClr>
                </a:solidFill>
              </a:rPr>
              <a:t>图层布局风格</a:t>
            </a:r>
            <a:r>
              <a:rPr lang="en-US" altLang="zh-CN" dirty="0">
                <a:solidFill>
                  <a:schemeClr val="accent1">
                    <a:lumMod val="75000"/>
                  </a:schemeClr>
                </a:solidFill>
              </a:rPr>
              <a:t>(</a:t>
            </a:r>
            <a:r>
              <a:rPr lang="zh-CN" altLang="en-US" dirty="0">
                <a:solidFill>
                  <a:schemeClr val="accent1">
                    <a:lumMod val="75000"/>
                  </a:schemeClr>
                </a:solidFill>
              </a:rPr>
              <a:t>可见性</a:t>
            </a:r>
            <a:r>
              <a:rPr lang="en-US" altLang="zh-CN" dirty="0">
                <a:solidFill>
                  <a:schemeClr val="accent1">
                    <a:lumMod val="75000"/>
                  </a:schemeClr>
                </a:solidFill>
              </a:rPr>
              <a:t>)</a:t>
            </a:r>
          </a:p>
          <a:p>
            <a:pPr marL="0" indent="0">
              <a:buNone/>
            </a:pPr>
            <a:endParaRPr lang="en-US" altLang="zh-CN" dirty="0"/>
          </a:p>
          <a:p>
            <a:endParaRPr lang="zh-CN" altLang="en-US" dirty="0"/>
          </a:p>
        </p:txBody>
      </p:sp>
      <p:sp>
        <p:nvSpPr>
          <p:cNvPr id="8" name="内容占位符 1"/>
          <p:cNvSpPr txBox="1">
            <a:spLocks/>
          </p:cNvSpPr>
          <p:nvPr/>
        </p:nvSpPr>
        <p:spPr bwMode="auto">
          <a:xfrm>
            <a:off x="6484374" y="1268760"/>
            <a:ext cx="5555226" cy="533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a:solidFill>
                  <a:schemeClr val="accent1">
                    <a:lumMod val="75000"/>
                  </a:schemeClr>
                </a:solidFill>
              </a:rPr>
              <a:t>修改图层渲染风格</a:t>
            </a:r>
            <a:r>
              <a:rPr lang="en-US" altLang="zh-CN" dirty="0">
                <a:solidFill>
                  <a:schemeClr val="accent1">
                    <a:lumMod val="75000"/>
                  </a:schemeClr>
                </a:solidFill>
              </a:rPr>
              <a:t>(</a:t>
            </a:r>
            <a:r>
              <a:rPr lang="zh-CN" altLang="en-US" dirty="0">
                <a:solidFill>
                  <a:schemeClr val="accent1">
                    <a:lumMod val="75000"/>
                  </a:schemeClr>
                </a:solidFill>
              </a:rPr>
              <a:t>半透明值</a:t>
            </a:r>
            <a:r>
              <a:rPr lang="en-US" altLang="zh-CN" dirty="0">
                <a:solidFill>
                  <a:schemeClr val="accent1">
                    <a:lumMod val="75000"/>
                  </a:schemeClr>
                </a:solidFill>
              </a:rPr>
              <a:t>)</a:t>
            </a: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修改图层过滤表达式</a:t>
            </a:r>
            <a:endParaRPr lang="en-US" altLang="zh-CN" dirty="0" smtClean="0">
              <a:solidFill>
                <a:schemeClr val="accent1">
                  <a:lumMod val="75000"/>
                </a:schemeClr>
              </a:solidFill>
            </a:endParaRPr>
          </a:p>
          <a:p>
            <a:pPr marL="0" indent="0">
              <a:buFont typeface="Arial" panose="020B0604020202020204" pitchFamily="34" charset="0"/>
              <a:buNone/>
            </a:pPr>
            <a:endParaRPr lang="en-US" altLang="zh-CN" dirty="0" smtClean="0"/>
          </a:p>
          <a:p>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492" y="2179662"/>
            <a:ext cx="5021229" cy="897835"/>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715" y="4448619"/>
            <a:ext cx="5333111" cy="81107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315" y="2026714"/>
            <a:ext cx="4199640" cy="112069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2275" y="4471717"/>
            <a:ext cx="5159423" cy="732981"/>
          </a:xfrm>
          <a:prstGeom prst="rect">
            <a:avLst/>
          </a:prstGeom>
        </p:spPr>
      </p:pic>
    </p:spTree>
    <p:extLst>
      <p:ext uri="{BB962C8B-B14F-4D97-AF65-F5344CB8AC3E}">
        <p14:creationId xmlns:p14="http://schemas.microsoft.com/office/powerpoint/2010/main" val="12512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smtClean="0"/>
              <a:pPr>
                <a:defRPr/>
              </a:pPr>
              <a:t>2021/6/8</a:t>
            </a:fld>
            <a:endParaRPr lang="zh-CN" altLang="en-US" sz="1800">
              <a:solidFill>
                <a:schemeClr val="tx1"/>
              </a:solidFill>
            </a:endParaRPr>
          </a:p>
        </p:txBody>
      </p:sp>
      <p:sp>
        <p:nvSpPr>
          <p:cNvPr id="4" name="标题 1"/>
          <p:cNvSpPr txBox="1">
            <a:spLocks/>
          </p:cNvSpPr>
          <p:nvPr/>
        </p:nvSpPr>
        <p:spPr bwMode="auto">
          <a:xfrm>
            <a:off x="687476" y="2843683"/>
            <a:ext cx="6145403" cy="22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marL="0" indent="0">
              <a:lnSpc>
                <a:spcPct val="150000"/>
              </a:lnSpc>
            </a:pPr>
            <a:r>
              <a:rPr lang="zh-CN" altLang="en-US" sz="2000" dirty="0" smtClean="0">
                <a:latin typeface="微软雅黑" panose="020B0503020204020204" pitchFamily="34" charset="-122"/>
                <a:ea typeface="微软雅黑" panose="020B0503020204020204" pitchFamily="34" charset="-122"/>
              </a:rPr>
              <a:t>      简单</a:t>
            </a:r>
            <a:r>
              <a:rPr lang="zh-CN" altLang="en-US" sz="2000" dirty="0">
                <a:latin typeface="微软雅黑" panose="020B0503020204020204" pitchFamily="34" charset="-122"/>
                <a:ea typeface="微软雅黑" panose="020B0503020204020204" pitchFamily="34" charset="-122"/>
              </a:rPr>
              <a:t>来说可以将 </a:t>
            </a:r>
            <a:r>
              <a:rPr lang="en-US" altLang="zh-CN" sz="2000" dirty="0" err="1">
                <a:latin typeface="微软雅黑" panose="020B0503020204020204" pitchFamily="34" charset="-122"/>
                <a:ea typeface="微软雅黑" panose="020B0503020204020204" pitchFamily="34" charset="-122"/>
              </a:rPr>
              <a:t>WebGIS</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拆为 </a:t>
            </a:r>
            <a:r>
              <a:rPr lang="en-US" altLang="zh-CN" sz="2000" dirty="0">
                <a:latin typeface="微软雅黑" panose="020B0503020204020204" pitchFamily="34" charset="-122"/>
                <a:ea typeface="微软雅黑" panose="020B0503020204020204" pitchFamily="34" charset="-122"/>
              </a:rPr>
              <a:t>Web + GIS </a:t>
            </a:r>
            <a:r>
              <a:rPr lang="zh-CN" altLang="en-US" sz="2000" dirty="0">
                <a:latin typeface="微软雅黑" panose="020B0503020204020204" pitchFamily="34" charset="-122"/>
                <a:ea typeface="微软雅黑" panose="020B0503020204020204" pitchFamily="34" charset="-122"/>
              </a:rPr>
              <a:t>来分别理解，</a:t>
            </a:r>
            <a:r>
              <a:rPr lang="en-US" altLang="zh-CN" sz="2000" dirty="0">
                <a:latin typeface="微软雅黑" panose="020B0503020204020204" pitchFamily="34" charset="-122"/>
                <a:ea typeface="微软雅黑" panose="020B0503020204020204" pitchFamily="34" charset="-122"/>
              </a:rPr>
              <a:t>GIS</a:t>
            </a:r>
            <a:r>
              <a:rPr lang="zh-CN" altLang="en-US" sz="2000" dirty="0">
                <a:latin typeface="微软雅黑" panose="020B0503020204020204" pitchFamily="34" charset="-122"/>
                <a:ea typeface="微软雅黑" panose="020B0503020204020204" pitchFamily="34" charset="-122"/>
              </a:rPr>
              <a:t>也就是地理信息系统（科学），主要为采集地理相关数据信息，然后进行处理存储与管理、运算与分析、可视化显示的信息技术</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aphicFrame>
        <p:nvGraphicFramePr>
          <p:cNvPr id="7" name="图示 6"/>
          <p:cNvGraphicFramePr/>
          <p:nvPr>
            <p:extLst/>
          </p:nvPr>
        </p:nvGraphicFramePr>
        <p:xfrm>
          <a:off x="6722347" y="1798655"/>
          <a:ext cx="4823209" cy="3526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687476" y="1551703"/>
            <a:ext cx="9155773" cy="1200329"/>
          </a:xfrm>
          <a:prstGeom prst="rect">
            <a:avLst/>
          </a:prstGeom>
          <a:noFill/>
        </p:spPr>
        <p:txBody>
          <a:bodyPr wrap="square" rtlCol="0">
            <a:spAutoFit/>
          </a:bodyPr>
          <a:lstStyle/>
          <a:p>
            <a:r>
              <a:rPr lang="en-US" altLang="zh-CN" sz="7200" b="1" dirty="0" smtClean="0">
                <a:solidFill>
                  <a:srgbClr val="1D8DE5"/>
                </a:solidFill>
                <a:latin typeface="微软雅黑" panose="020B0503020204020204" pitchFamily="34" charset="-122"/>
                <a:ea typeface="微软雅黑" panose="020B0503020204020204" pitchFamily="34" charset="-122"/>
              </a:rPr>
              <a:t>Web GIS </a:t>
            </a:r>
            <a:r>
              <a:rPr lang="zh-CN" altLang="en-US" sz="7200" b="1" dirty="0" smtClean="0">
                <a:solidFill>
                  <a:srgbClr val="1D8DE5"/>
                </a:solidFill>
                <a:latin typeface="微软雅黑" panose="020B0503020204020204" pitchFamily="34" charset="-122"/>
                <a:ea typeface="微软雅黑" panose="020B0503020204020204" pitchFamily="34" charset="-122"/>
              </a:rPr>
              <a:t>概述</a:t>
            </a:r>
            <a:endParaRPr lang="zh-CN" altLang="en-US" sz="7200" b="1" dirty="0">
              <a:solidFill>
                <a:srgbClr val="1D8DE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8902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800" b="1" dirty="0" smtClean="0">
                <a:solidFill>
                  <a:srgbClr val="3474C6"/>
                </a:solidFill>
                <a:latin typeface="微软雅黑" panose="020B0503020204020204" pitchFamily="34" charset="-122"/>
                <a:ea typeface="微软雅黑" panose="020B0503020204020204" pitchFamily="34" charset="-122"/>
              </a:rPr>
              <a:t>marker</a:t>
            </a:r>
            <a:r>
              <a:rPr lang="zh-CN" altLang="en-US" sz="4800" b="1" dirty="0" smtClean="0">
                <a:solidFill>
                  <a:srgbClr val="3474C6"/>
                </a:solidFill>
                <a:latin typeface="微软雅黑" panose="020B0503020204020204" pitchFamily="34" charset="-122"/>
                <a:ea typeface="微软雅黑" panose="020B0503020204020204" pitchFamily="34" charset="-122"/>
              </a:rPr>
              <a:t>图标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a:solidFill>
                  <a:schemeClr val="accent1">
                    <a:lumMod val="75000"/>
                  </a:schemeClr>
                </a:solidFill>
              </a:rPr>
              <a:t>创建</a:t>
            </a:r>
            <a:r>
              <a:rPr lang="en-US" altLang="zh-CN" dirty="0" smtClean="0">
                <a:solidFill>
                  <a:schemeClr val="accent1">
                    <a:lumMod val="75000"/>
                  </a:schemeClr>
                </a:solidFill>
              </a:rPr>
              <a:t>Marker</a:t>
            </a:r>
            <a:r>
              <a:rPr lang="zh-CN" altLang="en-US" dirty="0" smtClean="0">
                <a:solidFill>
                  <a:schemeClr val="accent1">
                    <a:lumMod val="75000"/>
                  </a:schemeClr>
                </a:solidFill>
              </a:rPr>
              <a:t>图标对象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设置图标颜色、坐标和角度</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把图标添加到</a:t>
            </a:r>
            <a:r>
              <a:rPr lang="en-US" altLang="zh-CN" dirty="0" smtClean="0">
                <a:solidFill>
                  <a:schemeClr val="accent1">
                    <a:lumMod val="75000"/>
                  </a:schemeClr>
                </a:solidFill>
              </a:rPr>
              <a:t>map</a:t>
            </a:r>
            <a:r>
              <a:rPr lang="zh-CN" altLang="en-US" dirty="0" smtClean="0">
                <a:solidFill>
                  <a:schemeClr val="accent1">
                    <a:lumMod val="75000"/>
                  </a:schemeClr>
                </a:solidFill>
              </a:rPr>
              <a:t>中</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06" y="3766921"/>
            <a:ext cx="3958242" cy="19259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797" y="1921814"/>
            <a:ext cx="5037257" cy="3368332"/>
          </a:xfrm>
          <a:prstGeom prst="rect">
            <a:avLst/>
          </a:prstGeom>
        </p:spPr>
      </p:pic>
    </p:spTree>
    <p:extLst>
      <p:ext uri="{BB962C8B-B14F-4D97-AF65-F5344CB8AC3E}">
        <p14:creationId xmlns:p14="http://schemas.microsoft.com/office/powerpoint/2010/main" val="731316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p</a:t>
            </a:r>
            <a:r>
              <a:rPr lang="en-US" sz="4800" b="1" dirty="0" smtClean="0">
                <a:solidFill>
                  <a:srgbClr val="3474C6"/>
                </a:solidFill>
                <a:latin typeface="微软雅黑" panose="020B0503020204020204" pitchFamily="34" charset="-122"/>
                <a:ea typeface="微软雅黑" panose="020B0503020204020204" pitchFamily="34" charset="-122"/>
              </a:rPr>
              <a:t>opup</a:t>
            </a:r>
            <a:r>
              <a:rPr lang="zh-CN" altLang="en-US" sz="4800" b="1" dirty="0" smtClean="0">
                <a:solidFill>
                  <a:srgbClr val="3474C6"/>
                </a:solidFill>
                <a:latin typeface="微软雅黑" panose="020B0503020204020204" pitchFamily="34" charset="-122"/>
                <a:ea typeface="微软雅黑" panose="020B0503020204020204" pitchFamily="34" charset="-122"/>
              </a:rPr>
              <a:t>气泡</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创建</a:t>
            </a:r>
            <a:r>
              <a:rPr lang="en-US" altLang="zh-CN" dirty="0" smtClean="0">
                <a:solidFill>
                  <a:schemeClr val="accent1">
                    <a:lumMod val="75000"/>
                  </a:schemeClr>
                </a:solidFill>
              </a:rPr>
              <a:t>Popup</a:t>
            </a:r>
            <a:r>
              <a:rPr lang="zh-CN" altLang="en-US" dirty="0">
                <a:solidFill>
                  <a:schemeClr val="accent1">
                    <a:lumMod val="75000"/>
                  </a:schemeClr>
                </a:solidFill>
              </a:rPr>
              <a:t>气泡</a:t>
            </a:r>
            <a:r>
              <a:rPr lang="zh-CN" altLang="en-US" dirty="0" smtClean="0">
                <a:solidFill>
                  <a:schemeClr val="accent1">
                    <a:lumMod val="75000"/>
                  </a:schemeClr>
                </a:solidFill>
              </a:rPr>
              <a:t>对象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设置位置和气泡网页信息</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把气泡添加到</a:t>
            </a:r>
            <a:r>
              <a:rPr lang="en-US" altLang="zh-CN" dirty="0" smtClean="0">
                <a:solidFill>
                  <a:schemeClr val="accent1">
                    <a:lumMod val="75000"/>
                  </a:schemeClr>
                </a:solidFill>
              </a:rPr>
              <a:t>map</a:t>
            </a:r>
            <a:r>
              <a:rPr lang="zh-CN" altLang="en-US" dirty="0" smtClean="0">
                <a:solidFill>
                  <a:schemeClr val="accent1">
                    <a:lumMod val="75000"/>
                  </a:schemeClr>
                </a:solidFill>
              </a:rPr>
              <a:t>中</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78" y="3677951"/>
            <a:ext cx="3808280" cy="161219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96603"/>
            <a:ext cx="4835844" cy="3349023"/>
          </a:xfrm>
          <a:prstGeom prst="rect">
            <a:avLst/>
          </a:prstGeom>
        </p:spPr>
      </p:pic>
    </p:spTree>
    <p:extLst>
      <p:ext uri="{BB962C8B-B14F-4D97-AF65-F5344CB8AC3E}">
        <p14:creationId xmlns:p14="http://schemas.microsoft.com/office/powerpoint/2010/main" val="292712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坐标转换</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像素坐标转经纬度</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经纬度转像素坐标</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78" y="4678656"/>
            <a:ext cx="5551122" cy="87657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35435"/>
            <a:ext cx="5417574" cy="10993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341" y="2135435"/>
            <a:ext cx="4860891" cy="3159838"/>
          </a:xfrm>
          <a:prstGeom prst="rect">
            <a:avLst/>
          </a:prstGeom>
        </p:spPr>
      </p:pic>
    </p:spTree>
    <p:extLst>
      <p:ext uri="{BB962C8B-B14F-4D97-AF65-F5344CB8AC3E}">
        <p14:creationId xmlns:p14="http://schemas.microsoft.com/office/powerpoint/2010/main" val="195367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绘制工具</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引入</a:t>
            </a:r>
            <a:r>
              <a:rPr lang="en-US" altLang="zh-CN" dirty="0" smtClean="0">
                <a:solidFill>
                  <a:schemeClr val="accent1">
                    <a:lumMod val="75000"/>
                  </a:schemeClr>
                </a:solidFill>
              </a:rPr>
              <a:t>mapbox-gl-draw.js</a:t>
            </a:r>
            <a:r>
              <a:rPr lang="zh-CN" altLang="en-US" dirty="0">
                <a:solidFill>
                  <a:schemeClr val="accent1">
                    <a:lumMod val="75000"/>
                  </a:schemeClr>
                </a:solidFill>
              </a:rPr>
              <a:t>插件</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创建</a:t>
            </a:r>
            <a:r>
              <a:rPr lang="en-US" altLang="zh-CN" dirty="0" err="1" smtClean="0">
                <a:solidFill>
                  <a:schemeClr val="accent1">
                    <a:lumMod val="75000"/>
                  </a:schemeClr>
                </a:solidFill>
              </a:rPr>
              <a:t>MapboxDraw</a:t>
            </a:r>
            <a:r>
              <a:rPr lang="zh-CN" altLang="en-US" dirty="0" smtClean="0">
                <a:solidFill>
                  <a:schemeClr val="accent1">
                    <a:lumMod val="75000"/>
                  </a:schemeClr>
                </a:solidFill>
              </a:rPr>
              <a:t>对象控件</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添加绘制工具事件</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409" y="1979717"/>
            <a:ext cx="5101012" cy="324121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06" y="3736279"/>
            <a:ext cx="4570081" cy="2625192"/>
          </a:xfrm>
          <a:prstGeom prst="rect">
            <a:avLst/>
          </a:prstGeom>
        </p:spPr>
      </p:pic>
    </p:spTree>
    <p:extLst>
      <p:ext uri="{BB962C8B-B14F-4D97-AF65-F5344CB8AC3E}">
        <p14:creationId xmlns:p14="http://schemas.microsoft.com/office/powerpoint/2010/main" val="1789207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鼠标事件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5555226"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鼠标按下</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鼠标抬起</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8" name="内容占位符 1"/>
          <p:cNvSpPr txBox="1">
            <a:spLocks/>
          </p:cNvSpPr>
          <p:nvPr/>
        </p:nvSpPr>
        <p:spPr bwMode="auto">
          <a:xfrm>
            <a:off x="6484374" y="1268760"/>
            <a:ext cx="5555226" cy="533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smtClean="0">
                <a:solidFill>
                  <a:schemeClr val="accent1">
                    <a:lumMod val="75000"/>
                  </a:schemeClr>
                </a:solidFill>
              </a:rPr>
              <a:t>鼠标移动</a:t>
            </a: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鼠标点击</a:t>
            </a:r>
            <a:endParaRPr lang="en-US" altLang="zh-CN" dirty="0" smtClean="0">
              <a:solidFill>
                <a:schemeClr val="accent1">
                  <a:lumMod val="75000"/>
                </a:schemeClr>
              </a:solidFill>
            </a:endParaRPr>
          </a:p>
          <a:p>
            <a:pPr marL="0" indent="0">
              <a:buFont typeface="Arial" panose="020B0604020202020204" pitchFamily="34" charset="0"/>
              <a:buNone/>
            </a:pPr>
            <a:endParaRPr lang="en-US" altLang="zh-CN" dirty="0" smtClean="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0" y="2030448"/>
            <a:ext cx="4471503" cy="135184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00" y="4321977"/>
            <a:ext cx="4732801" cy="139056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66" y="2030448"/>
            <a:ext cx="4782590" cy="135184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588" y="4341356"/>
            <a:ext cx="4599268" cy="1425295"/>
          </a:xfrm>
          <a:prstGeom prst="rect">
            <a:avLst/>
          </a:prstGeom>
        </p:spPr>
      </p:pic>
    </p:spTree>
    <p:extLst>
      <p:ext uri="{BB962C8B-B14F-4D97-AF65-F5344CB8AC3E}">
        <p14:creationId xmlns:p14="http://schemas.microsoft.com/office/powerpoint/2010/main" val="235363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3746090" cy="5330159"/>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创建工程目录</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创建</a:t>
            </a:r>
            <a:r>
              <a:rPr lang="en-US" altLang="zh-CN" dirty="0" err="1" smtClean="0">
                <a:solidFill>
                  <a:schemeClr val="accent1">
                    <a:lumMod val="75000"/>
                  </a:schemeClr>
                </a:solidFill>
              </a:rPr>
              <a:t>GettingStarted</a:t>
            </a:r>
            <a:r>
              <a:rPr lang="zh-CN" altLang="en-US" dirty="0" smtClean="0">
                <a:solidFill>
                  <a:schemeClr val="accent1">
                    <a:lumMod val="75000"/>
                  </a:schemeClr>
                </a:solidFill>
              </a:rPr>
              <a:t>工程目录</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a:solidFill>
                  <a:schemeClr val="accent1">
                    <a:lumMod val="75000"/>
                  </a:schemeClr>
                </a:solidFill>
              </a:rPr>
              <a:t>新建</a:t>
            </a:r>
            <a:r>
              <a:rPr lang="zh-CN" altLang="en-US" dirty="0" smtClean="0">
                <a:solidFill>
                  <a:schemeClr val="accent1">
                    <a:lumMod val="75000"/>
                  </a:schemeClr>
                </a:solidFill>
              </a:rPr>
              <a:t>脚本</a:t>
            </a:r>
            <a:r>
              <a:rPr lang="zh-CN" altLang="en-US" dirty="0">
                <a:solidFill>
                  <a:schemeClr val="accent1">
                    <a:lumMod val="75000"/>
                  </a:schemeClr>
                </a:solidFill>
              </a:rPr>
              <a:t>库</a:t>
            </a:r>
            <a:r>
              <a:rPr lang="zh-CN" altLang="en-US" dirty="0" smtClean="0">
                <a:solidFill>
                  <a:schemeClr val="accent1">
                    <a:lumMod val="75000"/>
                  </a:schemeClr>
                </a:solidFill>
              </a:rPr>
              <a:t>文件夹</a:t>
            </a:r>
            <a:r>
              <a:rPr lang="en-US" altLang="zh-CN" dirty="0" smtClean="0">
                <a:solidFill>
                  <a:schemeClr val="accent1">
                    <a:lumMod val="75000"/>
                  </a:schemeClr>
                </a:solidFill>
              </a:rPr>
              <a:t>libs</a:t>
            </a:r>
            <a:r>
              <a:rPr lang="zh-CN" altLang="en-US" dirty="0" smtClean="0">
                <a:solidFill>
                  <a:schemeClr val="accent1">
                    <a:lumMod val="75000"/>
                  </a:schemeClr>
                </a:solidFill>
              </a:rPr>
              <a:t>及</a:t>
            </a:r>
            <a:r>
              <a:rPr lang="zh-CN" altLang="en-US" dirty="0">
                <a:solidFill>
                  <a:schemeClr val="accent1">
                    <a:lumMod val="75000"/>
                  </a:schemeClr>
                </a:solidFill>
              </a:rPr>
              <a:t>源码</a:t>
            </a:r>
            <a:r>
              <a:rPr lang="zh-CN" altLang="en-US" dirty="0" smtClean="0">
                <a:solidFill>
                  <a:schemeClr val="accent1">
                    <a:lumMod val="75000"/>
                  </a:schemeClr>
                </a:solidFill>
              </a:rPr>
              <a:t>文件夹</a:t>
            </a:r>
            <a:r>
              <a:rPr lang="en-US" altLang="zh-CN" dirty="0" err="1" smtClean="0">
                <a:solidFill>
                  <a:schemeClr val="accent1">
                    <a:lumMod val="75000"/>
                  </a:schemeClr>
                </a:solidFill>
              </a:rPr>
              <a:t>dist</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拷贝库文件到</a:t>
            </a:r>
            <a:r>
              <a:rPr lang="en-US" altLang="zh-CN" dirty="0" smtClean="0">
                <a:solidFill>
                  <a:schemeClr val="accent1">
                    <a:lumMod val="75000"/>
                  </a:schemeClr>
                </a:solidFill>
              </a:rPr>
              <a:t>libs</a:t>
            </a:r>
            <a:r>
              <a:rPr lang="zh-CN" altLang="en-US" dirty="0" smtClean="0">
                <a:solidFill>
                  <a:schemeClr val="accent1">
                    <a:lumMod val="75000"/>
                  </a:schemeClr>
                </a:solidFill>
              </a:rPr>
              <a:t>目录</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661" y="2872709"/>
            <a:ext cx="4618120" cy="318543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439" y="1268760"/>
            <a:ext cx="2347163" cy="2926334"/>
          </a:xfrm>
          <a:prstGeom prst="rect">
            <a:avLst/>
          </a:prstGeom>
        </p:spPr>
      </p:pic>
    </p:spTree>
    <p:extLst>
      <p:ext uri="{BB962C8B-B14F-4D97-AF65-F5344CB8AC3E}">
        <p14:creationId xmlns:p14="http://schemas.microsoft.com/office/powerpoint/2010/main" val="414565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44581"/>
            <a:ext cx="2959510"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创建</a:t>
            </a:r>
            <a:r>
              <a:rPr lang="en-US" altLang="zh-CN" b="1" dirty="0" smtClean="0">
                <a:solidFill>
                  <a:srgbClr val="1D8DE5"/>
                </a:solidFill>
                <a:latin typeface="微软雅黑" panose="020B0503020204020204" pitchFamily="34" charset="-122"/>
                <a:ea typeface="微软雅黑" panose="020B0503020204020204" pitchFamily="34" charset="-122"/>
              </a:rPr>
              <a:t>html</a:t>
            </a:r>
            <a:r>
              <a:rPr lang="zh-CN" altLang="en-US" b="1" dirty="0" smtClean="0">
                <a:solidFill>
                  <a:srgbClr val="1D8DE5"/>
                </a:solidFill>
                <a:latin typeface="微软雅黑" panose="020B0503020204020204" pitchFamily="34" charset="-122"/>
                <a:ea typeface="微软雅黑" panose="020B0503020204020204" pitchFamily="34" charset="-122"/>
              </a:rPr>
              <a:t>页面</a:t>
            </a:r>
            <a:endParaRPr lang="en-US" altLang="zh-CN" dirty="0"/>
          </a:p>
          <a:p>
            <a:endParaRPr lang="zh-CN" altLang="en-US" dirty="0"/>
          </a:p>
        </p:txBody>
      </p:sp>
      <p:sp>
        <p:nvSpPr>
          <p:cNvPr id="6" name="object 5"/>
          <p:cNvSpPr txBox="1"/>
          <p:nvPr/>
        </p:nvSpPr>
        <p:spPr>
          <a:xfrm>
            <a:off x="776748" y="1720931"/>
            <a:ext cx="10058400" cy="4001095"/>
          </a:xfrm>
          <a:prstGeom prst="rect">
            <a:avLst/>
          </a:prstGeom>
        </p:spPr>
        <p:txBody>
          <a:bodyPr vert="horz" wrap="square" lIns="0" tIns="0" rIns="0" bIns="0" rtlCol="0">
            <a:spAutoFit/>
          </a:bodyPr>
          <a:lstStyle/>
          <a:p>
            <a:pPr marL="12700">
              <a:lnSpc>
                <a:spcPct val="100000"/>
              </a:lnSpc>
            </a:pPr>
            <a:r>
              <a:rPr sz="2600" dirty="0">
                <a:latin typeface="Times New Roman" panose="02020603050405020304"/>
                <a:cs typeface="Times New Roman" panose="02020603050405020304"/>
              </a:rPr>
              <a:t>&lt;ht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a:p>
            <a:pPr marL="927100">
              <a:lnSpc>
                <a:spcPct val="100000"/>
              </a:lnSpc>
            </a:pPr>
            <a:r>
              <a:rPr sz="2600" dirty="0">
                <a:latin typeface="Times New Roman" panose="02020603050405020304"/>
                <a:cs typeface="Times New Roman" panose="02020603050405020304"/>
              </a:rPr>
              <a:t>&lt;head&gt;</a:t>
            </a:r>
          </a:p>
          <a:p>
            <a:pPr marL="1841500">
              <a:lnSpc>
                <a:spcPct val="100000"/>
              </a:lnSpc>
            </a:pPr>
            <a:r>
              <a:rPr sz="2600" dirty="0">
                <a:latin typeface="Times New Roman" panose="02020603050405020304"/>
                <a:cs typeface="Times New Roman" panose="02020603050405020304"/>
              </a:rPr>
              <a:t>&lt;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eta</a:t>
            </a:r>
            <a:r>
              <a:rPr sz="2600" spc="-5" dirty="0">
                <a:latin typeface="Times New Roman" panose="02020603050405020304"/>
                <a:cs typeface="Times New Roman" panose="02020603050405020304"/>
              </a:rPr>
              <a:t> </a:t>
            </a:r>
            <a:r>
              <a:rPr sz="2600" dirty="0">
                <a:latin typeface="Times New Roman" panose="02020603050405020304"/>
                <a:cs typeface="Times New Roman" panose="02020603050405020304"/>
              </a:rPr>
              <a:t>ht</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p-equi</a:t>
            </a:r>
            <a:r>
              <a:rPr sz="2600" spc="10" dirty="0">
                <a:latin typeface="Times New Roman" panose="02020603050405020304"/>
                <a:cs typeface="Times New Roman" panose="02020603050405020304"/>
              </a:rPr>
              <a:t>v</a:t>
            </a:r>
            <a:r>
              <a:rPr sz="2600" spc="-10" dirty="0">
                <a:latin typeface="Times New Roman" panose="02020603050405020304"/>
                <a:cs typeface="Times New Roman" panose="02020603050405020304"/>
              </a:rPr>
              <a:t>=</a:t>
            </a:r>
            <a:r>
              <a:rPr sz="2600" dirty="0">
                <a:latin typeface="Times New Roman" panose="02020603050405020304"/>
                <a:cs typeface="Times New Roman" panose="02020603050405020304"/>
              </a:rPr>
              <a:t>"Con</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en</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a:t>
            </a:r>
            <a:r>
              <a:rPr sz="2600" spc="-185" dirty="0">
                <a:latin typeface="Times New Roman" panose="02020603050405020304"/>
                <a:cs typeface="Times New Roman" panose="02020603050405020304"/>
              </a:rPr>
              <a:t>T</a:t>
            </a:r>
            <a:r>
              <a:rPr sz="2600" dirty="0">
                <a:latin typeface="Times New Roman" panose="02020603050405020304"/>
                <a:cs typeface="Times New Roman" panose="02020603050405020304"/>
              </a:rPr>
              <a:t>ype"</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cont</a:t>
            </a:r>
            <a:r>
              <a:rPr sz="2600" spc="5" dirty="0">
                <a:latin typeface="Times New Roman" panose="02020603050405020304"/>
                <a:cs typeface="Times New Roman" panose="02020603050405020304"/>
              </a:rPr>
              <a:t>e</a:t>
            </a:r>
            <a:r>
              <a:rPr sz="2600" dirty="0">
                <a:latin typeface="Times New Roman" panose="02020603050405020304"/>
                <a:cs typeface="Times New Roman" panose="02020603050405020304"/>
              </a:rPr>
              <a:t>nt="t</a:t>
            </a:r>
            <a:r>
              <a:rPr sz="2600" spc="-15" dirty="0">
                <a:latin typeface="Times New Roman" panose="02020603050405020304"/>
                <a:cs typeface="Times New Roman" panose="02020603050405020304"/>
              </a:rPr>
              <a:t>e</a:t>
            </a:r>
            <a:r>
              <a:rPr sz="260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/ht</a:t>
            </a:r>
            <a:r>
              <a:rPr sz="2600" spc="-25" dirty="0">
                <a:latin typeface="Times New Roman" panose="02020603050405020304"/>
                <a:cs typeface="Times New Roman" panose="02020603050405020304"/>
              </a:rPr>
              <a:t>m</a:t>
            </a:r>
            <a:r>
              <a:rPr sz="2600" dirty="0">
                <a:latin typeface="Times New Roman" panose="02020603050405020304"/>
                <a:cs typeface="Times New Roman" panose="02020603050405020304"/>
              </a:rPr>
              <a:t>l;</a:t>
            </a:r>
            <a:r>
              <a:rPr sz="2600" spc="-30" dirty="0">
                <a:latin typeface="Times New Roman" panose="02020603050405020304"/>
                <a:cs typeface="Times New Roman" panose="02020603050405020304"/>
              </a:rPr>
              <a:t> </a:t>
            </a:r>
            <a:r>
              <a:rPr sz="2600" dirty="0">
                <a:latin typeface="Times New Roman" panose="02020603050405020304"/>
                <a:cs typeface="Times New Roman" panose="02020603050405020304"/>
              </a:rPr>
              <a:t>cha</a:t>
            </a:r>
            <a:r>
              <a:rPr sz="2600" spc="5" dirty="0">
                <a:latin typeface="Times New Roman" panose="02020603050405020304"/>
                <a:cs typeface="Times New Roman" panose="02020603050405020304"/>
              </a:rPr>
              <a:t>r</a:t>
            </a:r>
            <a:r>
              <a:rPr sz="2600" dirty="0">
                <a:latin typeface="Times New Roman" panose="02020603050405020304"/>
                <a:cs typeface="Times New Roman" panose="02020603050405020304"/>
              </a:rPr>
              <a:t>se</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=ut</a:t>
            </a:r>
            <a:r>
              <a:rPr sz="2600" spc="5" dirty="0">
                <a:latin typeface="Times New Roman" panose="02020603050405020304"/>
                <a:cs typeface="Times New Roman" panose="02020603050405020304"/>
              </a:rPr>
              <a:t>f</a:t>
            </a:r>
            <a:r>
              <a:rPr sz="2600" dirty="0">
                <a:latin typeface="Times New Roman" panose="02020603050405020304"/>
                <a:cs typeface="Times New Roman" panose="02020603050405020304"/>
              </a:rPr>
              <a:t>-8"</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&gt;</a:t>
            </a:r>
          </a:p>
          <a:p>
            <a:pPr marL="1841500">
              <a:lnSpc>
                <a:spcPct val="100000"/>
              </a:lnSpc>
            </a:pPr>
            <a:r>
              <a:rPr sz="2600" dirty="0" smtClean="0">
                <a:latin typeface="Times New Roman" panose="02020603050405020304"/>
                <a:cs typeface="Times New Roman" panose="02020603050405020304"/>
              </a:rPr>
              <a:t>&lt;</a:t>
            </a:r>
            <a:r>
              <a:rPr lang="en-US" sz="2600" dirty="0" err="1" smtClean="0">
                <a:latin typeface="Times New Roman" panose="02020603050405020304"/>
                <a:cs typeface="Times New Roman" panose="02020603050405020304"/>
              </a:rPr>
              <a:t>GettingStarted</a:t>
            </a:r>
            <a:r>
              <a:rPr sz="2600" dirty="0" smtClean="0">
                <a:latin typeface="Times New Roman" panose="02020603050405020304"/>
                <a:cs typeface="Times New Roman" panose="02020603050405020304"/>
              </a:rPr>
              <a:t>&lt;/</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i</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le&gt;</a:t>
            </a:r>
          </a:p>
          <a:p>
            <a:pPr marL="927100">
              <a:lnSpc>
                <a:spcPct val="100000"/>
              </a:lnSpc>
            </a:pPr>
            <a:r>
              <a:rPr sz="2600" dirty="0">
                <a:latin typeface="Times New Roman" panose="02020603050405020304"/>
                <a:cs typeface="Times New Roman" panose="02020603050405020304"/>
              </a:rPr>
              <a:t>&lt;/head</a:t>
            </a:r>
            <a:r>
              <a:rPr sz="2600" dirty="0" smtClean="0">
                <a:latin typeface="Times New Roman" panose="02020603050405020304"/>
                <a:cs typeface="Times New Roman" panose="02020603050405020304"/>
              </a:rPr>
              <a:t>&gt;</a:t>
            </a:r>
            <a:endParaRPr sz="2600" dirty="0">
              <a:latin typeface="Times New Roman" panose="02020603050405020304"/>
              <a:cs typeface="Times New Roman" panose="02020603050405020304"/>
            </a:endParaRPr>
          </a:p>
          <a:p>
            <a:pPr marL="927100">
              <a:lnSpc>
                <a:spcPct val="100000"/>
              </a:lnSpc>
            </a:pPr>
            <a:r>
              <a:rPr sz="2600" dirty="0">
                <a:latin typeface="Times New Roman" panose="02020603050405020304"/>
                <a:cs typeface="Times New Roman" panose="02020603050405020304"/>
              </a:rPr>
              <a:t>&lt;body</a:t>
            </a:r>
            <a:r>
              <a:rPr sz="2600" spc="-10" dirty="0">
                <a:latin typeface="Times New Roman" panose="02020603050405020304"/>
                <a:cs typeface="Times New Roman" panose="02020603050405020304"/>
              </a:rPr>
              <a:t> </a:t>
            </a:r>
            <a:r>
              <a:rPr sz="2600" dirty="0">
                <a:latin typeface="Times New Roman" panose="02020603050405020304"/>
                <a:cs typeface="Times New Roman" panose="02020603050405020304"/>
              </a:rPr>
              <a:t>&gt;</a:t>
            </a:r>
          </a:p>
          <a:p>
            <a:pPr>
              <a:lnSpc>
                <a:spcPct val="100000"/>
              </a:lnSpc>
              <a:spcBef>
                <a:spcPts val="5"/>
              </a:spcBef>
            </a:pPr>
            <a:endParaRPr sz="2600" dirty="0">
              <a:latin typeface="Times New Roman" panose="02020603050405020304"/>
              <a:cs typeface="Times New Roman" panose="02020603050405020304"/>
            </a:endParaRPr>
          </a:p>
          <a:p>
            <a:pPr marL="927100">
              <a:lnSpc>
                <a:spcPct val="100000"/>
              </a:lnSpc>
            </a:pPr>
            <a:r>
              <a:rPr sz="2600" dirty="0">
                <a:latin typeface="Times New Roman" panose="02020603050405020304"/>
                <a:cs typeface="Times New Roman" panose="02020603050405020304"/>
              </a:rPr>
              <a:t>&lt;/body&gt;</a:t>
            </a:r>
          </a:p>
          <a:p>
            <a:pPr marL="12700">
              <a:lnSpc>
                <a:spcPct val="100000"/>
              </a:lnSpc>
            </a:pPr>
            <a:r>
              <a:rPr sz="2600" dirty="0">
                <a:latin typeface="Times New Roman" panose="02020603050405020304"/>
                <a:cs typeface="Times New Roman" panose="02020603050405020304"/>
              </a:rPr>
              <a:t>&lt;/ht</a:t>
            </a:r>
            <a:r>
              <a:rPr sz="2600" spc="-15"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p:txBody>
      </p:sp>
    </p:spTree>
    <p:extLst>
      <p:ext uri="{BB962C8B-B14F-4D97-AF65-F5344CB8AC3E}">
        <p14:creationId xmlns:p14="http://schemas.microsoft.com/office/powerpoint/2010/main" val="802694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2959510"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添加库文件</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4401205"/>
          </a:xfrm>
          <a:prstGeom prst="rect">
            <a:avLst/>
          </a:prstGeom>
        </p:spPr>
        <p:txBody>
          <a:bodyPr vert="horz" wrap="square" lIns="0" tIns="0" rIns="0" bIns="0" rtlCol="0">
            <a:spAutoFit/>
          </a:bodyPr>
          <a:lstStyle/>
          <a:p>
            <a:pPr marL="12700">
              <a:lnSpc>
                <a:spcPct val="100000"/>
              </a:lnSpc>
            </a:pPr>
            <a:r>
              <a:rPr sz="2600" dirty="0">
                <a:latin typeface="Times New Roman" panose="02020603050405020304"/>
                <a:cs typeface="Times New Roman" panose="02020603050405020304"/>
              </a:rPr>
              <a:t>&lt;ht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a:p>
            <a:pPr marL="927100">
              <a:lnSpc>
                <a:spcPct val="100000"/>
              </a:lnSpc>
            </a:pPr>
            <a:r>
              <a:rPr sz="2600" dirty="0">
                <a:latin typeface="Times New Roman" panose="02020603050405020304"/>
                <a:cs typeface="Times New Roman" panose="02020603050405020304"/>
              </a:rPr>
              <a:t>&lt;head&gt;</a:t>
            </a:r>
          </a:p>
          <a:p>
            <a:pPr marL="1841500">
              <a:lnSpc>
                <a:spcPct val="100000"/>
              </a:lnSpc>
            </a:pPr>
            <a:r>
              <a:rPr sz="2600" dirty="0">
                <a:latin typeface="Times New Roman" panose="02020603050405020304"/>
                <a:cs typeface="Times New Roman" panose="02020603050405020304"/>
              </a:rPr>
              <a:t>&lt;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eta</a:t>
            </a:r>
            <a:r>
              <a:rPr sz="2600" spc="-5" dirty="0">
                <a:latin typeface="Times New Roman" panose="02020603050405020304"/>
                <a:cs typeface="Times New Roman" panose="02020603050405020304"/>
              </a:rPr>
              <a:t> </a:t>
            </a:r>
            <a:r>
              <a:rPr sz="2600" dirty="0">
                <a:latin typeface="Times New Roman" panose="02020603050405020304"/>
                <a:cs typeface="Times New Roman" panose="02020603050405020304"/>
              </a:rPr>
              <a:t>ht</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p-equi</a:t>
            </a:r>
            <a:r>
              <a:rPr sz="2600" spc="10" dirty="0">
                <a:latin typeface="Times New Roman" panose="02020603050405020304"/>
                <a:cs typeface="Times New Roman" panose="02020603050405020304"/>
              </a:rPr>
              <a:t>v</a:t>
            </a:r>
            <a:r>
              <a:rPr sz="2600" spc="-10" dirty="0">
                <a:latin typeface="Times New Roman" panose="02020603050405020304"/>
                <a:cs typeface="Times New Roman" panose="02020603050405020304"/>
              </a:rPr>
              <a:t>=</a:t>
            </a:r>
            <a:r>
              <a:rPr sz="2600" dirty="0">
                <a:latin typeface="Times New Roman" panose="02020603050405020304"/>
                <a:cs typeface="Times New Roman" panose="02020603050405020304"/>
              </a:rPr>
              <a:t>"Con</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en</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a:t>
            </a:r>
            <a:r>
              <a:rPr sz="2600" spc="-185" dirty="0">
                <a:latin typeface="Times New Roman" panose="02020603050405020304"/>
                <a:cs typeface="Times New Roman" panose="02020603050405020304"/>
              </a:rPr>
              <a:t>T</a:t>
            </a:r>
            <a:r>
              <a:rPr sz="2600" dirty="0">
                <a:latin typeface="Times New Roman" panose="02020603050405020304"/>
                <a:cs typeface="Times New Roman" panose="02020603050405020304"/>
              </a:rPr>
              <a:t>ype"</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cont</a:t>
            </a:r>
            <a:r>
              <a:rPr sz="2600" spc="5" dirty="0">
                <a:latin typeface="Times New Roman" panose="02020603050405020304"/>
                <a:cs typeface="Times New Roman" panose="02020603050405020304"/>
              </a:rPr>
              <a:t>e</a:t>
            </a:r>
            <a:r>
              <a:rPr sz="2600" dirty="0">
                <a:latin typeface="Times New Roman" panose="02020603050405020304"/>
                <a:cs typeface="Times New Roman" panose="02020603050405020304"/>
              </a:rPr>
              <a:t>nt="t</a:t>
            </a:r>
            <a:r>
              <a:rPr sz="2600" spc="-15" dirty="0">
                <a:latin typeface="Times New Roman" panose="02020603050405020304"/>
                <a:cs typeface="Times New Roman" panose="02020603050405020304"/>
              </a:rPr>
              <a:t>e</a:t>
            </a:r>
            <a:r>
              <a:rPr sz="260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/ht</a:t>
            </a:r>
            <a:r>
              <a:rPr sz="2600" spc="-25" dirty="0">
                <a:latin typeface="Times New Roman" panose="02020603050405020304"/>
                <a:cs typeface="Times New Roman" panose="02020603050405020304"/>
              </a:rPr>
              <a:t>m</a:t>
            </a:r>
            <a:r>
              <a:rPr sz="2600" dirty="0">
                <a:latin typeface="Times New Roman" panose="02020603050405020304"/>
                <a:cs typeface="Times New Roman" panose="02020603050405020304"/>
              </a:rPr>
              <a:t>l;</a:t>
            </a:r>
            <a:r>
              <a:rPr sz="2600" spc="-30" dirty="0">
                <a:latin typeface="Times New Roman" panose="02020603050405020304"/>
                <a:cs typeface="Times New Roman" panose="02020603050405020304"/>
              </a:rPr>
              <a:t> </a:t>
            </a:r>
            <a:r>
              <a:rPr sz="2600" dirty="0">
                <a:latin typeface="Times New Roman" panose="02020603050405020304"/>
                <a:cs typeface="Times New Roman" panose="02020603050405020304"/>
              </a:rPr>
              <a:t>cha</a:t>
            </a:r>
            <a:r>
              <a:rPr sz="2600" spc="5" dirty="0">
                <a:latin typeface="Times New Roman" panose="02020603050405020304"/>
                <a:cs typeface="Times New Roman" panose="02020603050405020304"/>
              </a:rPr>
              <a:t>r</a:t>
            </a:r>
            <a:r>
              <a:rPr sz="2600" dirty="0">
                <a:latin typeface="Times New Roman" panose="02020603050405020304"/>
                <a:cs typeface="Times New Roman" panose="02020603050405020304"/>
              </a:rPr>
              <a:t>se</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=ut</a:t>
            </a:r>
            <a:r>
              <a:rPr sz="2600" spc="5" dirty="0">
                <a:latin typeface="Times New Roman" panose="02020603050405020304"/>
                <a:cs typeface="Times New Roman" panose="02020603050405020304"/>
              </a:rPr>
              <a:t>f</a:t>
            </a:r>
            <a:r>
              <a:rPr sz="2600" dirty="0">
                <a:latin typeface="Times New Roman" panose="02020603050405020304"/>
                <a:cs typeface="Times New Roman" panose="02020603050405020304"/>
              </a:rPr>
              <a:t>-8"</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&gt;</a:t>
            </a:r>
          </a:p>
          <a:p>
            <a:pPr marL="1841500">
              <a:lnSpc>
                <a:spcPct val="100000"/>
              </a:lnSpc>
            </a:pPr>
            <a:r>
              <a:rPr sz="2600" dirty="0" smtClean="0">
                <a:latin typeface="Times New Roman" panose="02020603050405020304"/>
                <a:cs typeface="Times New Roman" panose="02020603050405020304"/>
              </a:rPr>
              <a:t>&lt;</a:t>
            </a:r>
            <a:r>
              <a:rPr lang="en-US" sz="2600" dirty="0" err="1" smtClean="0">
                <a:latin typeface="Times New Roman" panose="02020603050405020304"/>
                <a:cs typeface="Times New Roman" panose="02020603050405020304"/>
              </a:rPr>
              <a:t>GettingStarted</a:t>
            </a:r>
            <a:r>
              <a:rPr sz="2600" dirty="0" smtClean="0">
                <a:latin typeface="Times New Roman" panose="02020603050405020304"/>
                <a:cs typeface="Times New Roman" panose="02020603050405020304"/>
              </a:rPr>
              <a:t>&lt;/</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i</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le&gt;</a:t>
            </a:r>
          </a:p>
          <a:p>
            <a:pPr marL="927100">
              <a:lnSpc>
                <a:spcPct val="100000"/>
              </a:lnSpc>
            </a:pPr>
            <a:r>
              <a:rPr sz="2600" dirty="0">
                <a:latin typeface="Times New Roman" panose="02020603050405020304"/>
                <a:cs typeface="Times New Roman" panose="02020603050405020304"/>
              </a:rPr>
              <a:t>&lt;/head</a:t>
            </a:r>
            <a:r>
              <a:rPr sz="2600" dirty="0" smtClean="0">
                <a:latin typeface="Times New Roman" panose="02020603050405020304"/>
                <a:cs typeface="Times New Roman" panose="02020603050405020304"/>
              </a:rPr>
              <a:t>&gt;</a:t>
            </a:r>
            <a:endParaRPr sz="2600" dirty="0">
              <a:latin typeface="Times New Roman" panose="02020603050405020304"/>
              <a:cs typeface="Times New Roman" panose="02020603050405020304"/>
            </a:endParaRPr>
          </a:p>
          <a:p>
            <a:pPr marL="927100">
              <a:lnSpc>
                <a:spcPct val="100000"/>
              </a:lnSpc>
            </a:pPr>
            <a:r>
              <a:rPr sz="2600" dirty="0">
                <a:latin typeface="Times New Roman" panose="02020603050405020304"/>
                <a:cs typeface="Times New Roman" panose="02020603050405020304"/>
              </a:rPr>
              <a:t>&lt;body</a:t>
            </a:r>
            <a:r>
              <a:rPr sz="2600" spc="-10" dirty="0">
                <a:latin typeface="Times New Roman" panose="02020603050405020304"/>
                <a:cs typeface="Times New Roman" panose="02020603050405020304"/>
              </a:rPr>
              <a:t> </a:t>
            </a:r>
            <a:r>
              <a:rPr sz="2600" dirty="0">
                <a:latin typeface="Times New Roman" panose="02020603050405020304"/>
                <a:cs typeface="Times New Roman" panose="02020603050405020304"/>
              </a:rPr>
              <a:t>&gt;</a:t>
            </a:r>
          </a:p>
          <a:p>
            <a:pPr>
              <a:lnSpc>
                <a:spcPct val="100000"/>
              </a:lnSpc>
              <a:spcBef>
                <a:spcPts val="5"/>
              </a:spcBef>
            </a:pPr>
            <a:r>
              <a:rPr lang="en-US" sz="2600" dirty="0" smtClean="0">
                <a:latin typeface="Times New Roman" panose="02020603050405020304"/>
                <a:cs typeface="Times New Roman" panose="02020603050405020304"/>
              </a:rPr>
              <a:t>	</a:t>
            </a:r>
            <a:r>
              <a:rPr lang="en-US" sz="2600" dirty="0">
                <a:latin typeface="Times New Roman" panose="02020603050405020304"/>
                <a:cs typeface="Times New Roman" panose="02020603050405020304"/>
              </a:rPr>
              <a:t>	</a:t>
            </a:r>
            <a:r>
              <a:rPr lang="en-US" sz="2600" dirty="0">
                <a:solidFill>
                  <a:srgbClr val="FF0000"/>
                </a:solidFill>
                <a:latin typeface="Times New Roman" panose="02020603050405020304"/>
                <a:cs typeface="Times New Roman" panose="02020603050405020304"/>
              </a:rPr>
              <a:t>&lt;link </a:t>
            </a:r>
            <a:r>
              <a:rPr lang="en-US" sz="2600" dirty="0" err="1">
                <a:solidFill>
                  <a:srgbClr val="FF0000"/>
                </a:solidFill>
                <a:latin typeface="Times New Roman" panose="02020603050405020304"/>
                <a:cs typeface="Times New Roman" panose="02020603050405020304"/>
              </a:rPr>
              <a:t>rel</a:t>
            </a:r>
            <a:r>
              <a:rPr lang="en-US" sz="2600" dirty="0">
                <a:solidFill>
                  <a:srgbClr val="FF0000"/>
                </a:solidFill>
                <a:latin typeface="Times New Roman" panose="02020603050405020304"/>
                <a:cs typeface="Times New Roman" panose="02020603050405020304"/>
              </a:rPr>
              <a:t>='stylesheet' </a:t>
            </a:r>
            <a:r>
              <a:rPr lang="en-US" sz="2600" dirty="0" err="1">
                <a:solidFill>
                  <a:srgbClr val="FF0000"/>
                </a:solidFill>
                <a:latin typeface="Times New Roman" panose="02020603050405020304"/>
                <a:cs typeface="Times New Roman" panose="02020603050405020304"/>
              </a:rPr>
              <a:t>href</a:t>
            </a:r>
            <a:r>
              <a:rPr lang="en-US" sz="2600" dirty="0">
                <a:solidFill>
                  <a:srgbClr val="FF0000"/>
                </a:solidFill>
                <a:latin typeface="Times New Roman" panose="02020603050405020304"/>
                <a:cs typeface="Times New Roman" panose="02020603050405020304"/>
              </a:rPr>
              <a:t>='../libs/mapbox-gl.css' /&gt;</a:t>
            </a:r>
          </a:p>
          <a:p>
            <a:pPr>
              <a:lnSpc>
                <a:spcPct val="100000"/>
              </a:lnSpc>
              <a:spcBef>
                <a:spcPts val="5"/>
              </a:spcBef>
            </a:pPr>
            <a:r>
              <a:rPr lang="en-US" sz="2600" dirty="0" smtClean="0">
                <a:solidFill>
                  <a:srgbClr val="FF0000"/>
                </a:solidFill>
                <a:latin typeface="Times New Roman" panose="02020603050405020304"/>
                <a:cs typeface="Times New Roman" panose="02020603050405020304"/>
              </a:rPr>
              <a:t>		&lt;</a:t>
            </a:r>
            <a:r>
              <a:rPr lang="en-US" sz="2600" dirty="0">
                <a:solidFill>
                  <a:srgbClr val="FF0000"/>
                </a:solidFill>
                <a:latin typeface="Times New Roman" panose="02020603050405020304"/>
                <a:cs typeface="Times New Roman" panose="02020603050405020304"/>
              </a:rPr>
              <a:t>script </a:t>
            </a:r>
            <a:r>
              <a:rPr lang="en-US" sz="2600" dirty="0" err="1">
                <a:solidFill>
                  <a:srgbClr val="FF0000"/>
                </a:solidFill>
                <a:latin typeface="Times New Roman" panose="02020603050405020304"/>
                <a:cs typeface="Times New Roman" panose="02020603050405020304"/>
              </a:rPr>
              <a:t>src</a:t>
            </a:r>
            <a:r>
              <a:rPr lang="en-US" sz="2600" dirty="0">
                <a:solidFill>
                  <a:srgbClr val="FF0000"/>
                </a:solidFill>
                <a:latin typeface="Times New Roman" panose="02020603050405020304"/>
                <a:cs typeface="Times New Roman" panose="02020603050405020304"/>
              </a:rPr>
              <a:t>="../libs/mapbox-gl.js"&gt;&lt;/script&gt;</a:t>
            </a:r>
            <a:endParaRPr sz="2600" dirty="0">
              <a:solidFill>
                <a:srgbClr val="FF0000"/>
              </a:solidFill>
              <a:latin typeface="Times New Roman" panose="02020603050405020304"/>
              <a:cs typeface="Times New Roman" panose="02020603050405020304"/>
            </a:endParaRPr>
          </a:p>
          <a:p>
            <a:pPr marL="927100">
              <a:lnSpc>
                <a:spcPct val="100000"/>
              </a:lnSpc>
            </a:pPr>
            <a:r>
              <a:rPr sz="2600" dirty="0">
                <a:latin typeface="Times New Roman" panose="02020603050405020304"/>
                <a:cs typeface="Times New Roman" panose="02020603050405020304"/>
              </a:rPr>
              <a:t>&lt;/body&gt;</a:t>
            </a:r>
          </a:p>
          <a:p>
            <a:pPr marL="12700">
              <a:lnSpc>
                <a:spcPct val="100000"/>
              </a:lnSpc>
            </a:pPr>
            <a:r>
              <a:rPr sz="2600" dirty="0">
                <a:latin typeface="Times New Roman" panose="02020603050405020304"/>
                <a:cs typeface="Times New Roman" panose="02020603050405020304"/>
              </a:rPr>
              <a:t>&lt;/ht</a:t>
            </a:r>
            <a:r>
              <a:rPr sz="2600" spc="-15"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p:txBody>
      </p:sp>
    </p:spTree>
    <p:extLst>
      <p:ext uri="{BB962C8B-B14F-4D97-AF65-F5344CB8AC3E}">
        <p14:creationId xmlns:p14="http://schemas.microsoft.com/office/powerpoint/2010/main" val="41380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添加承载地图的</a:t>
            </a:r>
            <a:r>
              <a:rPr lang="en-US" altLang="zh-CN" b="1" dirty="0" smtClean="0">
                <a:solidFill>
                  <a:srgbClr val="1D8DE5"/>
                </a:solidFill>
                <a:latin typeface="微软雅黑" panose="020B0503020204020204" pitchFamily="34" charset="-122"/>
                <a:ea typeface="微软雅黑" panose="020B0503020204020204" pitchFamily="34" charset="-122"/>
              </a:rPr>
              <a:t>DIV</a:t>
            </a:r>
            <a:r>
              <a:rPr lang="zh-CN" altLang="en-US" b="1" dirty="0" smtClean="0">
                <a:solidFill>
                  <a:srgbClr val="1D8DE5"/>
                </a:solidFill>
                <a:latin typeface="微软雅黑" panose="020B0503020204020204" pitchFamily="34" charset="-122"/>
                <a:ea typeface="微软雅黑" panose="020B0503020204020204" pitchFamily="34" charset="-122"/>
              </a:rPr>
              <a:t>元素</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4401205"/>
          </a:xfrm>
          <a:prstGeom prst="rect">
            <a:avLst/>
          </a:prstGeom>
        </p:spPr>
        <p:txBody>
          <a:bodyPr vert="horz" wrap="square" lIns="0" tIns="0" rIns="0" bIns="0" rtlCol="0">
            <a:spAutoFit/>
          </a:bodyPr>
          <a:lstStyle/>
          <a:p>
            <a:pPr marL="12700">
              <a:lnSpc>
                <a:spcPct val="100000"/>
              </a:lnSpc>
            </a:pPr>
            <a:r>
              <a:rPr sz="2600" dirty="0">
                <a:latin typeface="Times New Roman" panose="02020603050405020304"/>
                <a:cs typeface="Times New Roman" panose="02020603050405020304"/>
              </a:rPr>
              <a:t>&lt;ht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a:p>
            <a:pPr marL="927100">
              <a:lnSpc>
                <a:spcPct val="100000"/>
              </a:lnSpc>
            </a:pPr>
            <a:r>
              <a:rPr sz="2600" dirty="0">
                <a:latin typeface="Times New Roman" panose="02020603050405020304"/>
                <a:cs typeface="Times New Roman" panose="02020603050405020304"/>
              </a:rPr>
              <a:t>&lt;head&gt;</a:t>
            </a:r>
          </a:p>
          <a:p>
            <a:pPr marL="1841500">
              <a:lnSpc>
                <a:spcPct val="100000"/>
              </a:lnSpc>
            </a:pPr>
            <a:r>
              <a:rPr sz="2600" dirty="0">
                <a:latin typeface="Times New Roman" panose="02020603050405020304"/>
                <a:cs typeface="Times New Roman" panose="02020603050405020304"/>
              </a:rPr>
              <a:t>&lt;</a:t>
            </a:r>
            <a:r>
              <a:rPr sz="2600" spc="-20" dirty="0">
                <a:latin typeface="Times New Roman" panose="02020603050405020304"/>
                <a:cs typeface="Times New Roman" panose="02020603050405020304"/>
              </a:rPr>
              <a:t>m</a:t>
            </a:r>
            <a:r>
              <a:rPr sz="2600" dirty="0">
                <a:latin typeface="Times New Roman" panose="02020603050405020304"/>
                <a:cs typeface="Times New Roman" panose="02020603050405020304"/>
              </a:rPr>
              <a:t>eta</a:t>
            </a:r>
            <a:r>
              <a:rPr sz="2600" spc="-5" dirty="0">
                <a:latin typeface="Times New Roman" panose="02020603050405020304"/>
                <a:cs typeface="Times New Roman" panose="02020603050405020304"/>
              </a:rPr>
              <a:t> </a:t>
            </a:r>
            <a:r>
              <a:rPr sz="2600" dirty="0">
                <a:latin typeface="Times New Roman" panose="02020603050405020304"/>
                <a:cs typeface="Times New Roman" panose="02020603050405020304"/>
              </a:rPr>
              <a:t>ht</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p-equi</a:t>
            </a:r>
            <a:r>
              <a:rPr sz="2600" spc="10" dirty="0">
                <a:latin typeface="Times New Roman" panose="02020603050405020304"/>
                <a:cs typeface="Times New Roman" panose="02020603050405020304"/>
              </a:rPr>
              <a:t>v</a:t>
            </a:r>
            <a:r>
              <a:rPr sz="2600" spc="-10" dirty="0">
                <a:latin typeface="Times New Roman" panose="02020603050405020304"/>
                <a:cs typeface="Times New Roman" panose="02020603050405020304"/>
              </a:rPr>
              <a:t>=</a:t>
            </a:r>
            <a:r>
              <a:rPr sz="2600" dirty="0">
                <a:latin typeface="Times New Roman" panose="02020603050405020304"/>
                <a:cs typeface="Times New Roman" panose="02020603050405020304"/>
              </a:rPr>
              <a:t>"Con</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en</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a:t>
            </a:r>
            <a:r>
              <a:rPr sz="2600" spc="-185" dirty="0">
                <a:latin typeface="Times New Roman" panose="02020603050405020304"/>
                <a:cs typeface="Times New Roman" panose="02020603050405020304"/>
              </a:rPr>
              <a:t>T</a:t>
            </a:r>
            <a:r>
              <a:rPr sz="2600" dirty="0">
                <a:latin typeface="Times New Roman" panose="02020603050405020304"/>
                <a:cs typeface="Times New Roman" panose="02020603050405020304"/>
              </a:rPr>
              <a:t>ype"</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cont</a:t>
            </a:r>
            <a:r>
              <a:rPr sz="2600" spc="5" dirty="0">
                <a:latin typeface="Times New Roman" panose="02020603050405020304"/>
                <a:cs typeface="Times New Roman" panose="02020603050405020304"/>
              </a:rPr>
              <a:t>e</a:t>
            </a:r>
            <a:r>
              <a:rPr sz="2600" dirty="0">
                <a:latin typeface="Times New Roman" panose="02020603050405020304"/>
                <a:cs typeface="Times New Roman" panose="02020603050405020304"/>
              </a:rPr>
              <a:t>nt="t</a:t>
            </a:r>
            <a:r>
              <a:rPr sz="2600" spc="-15" dirty="0">
                <a:latin typeface="Times New Roman" panose="02020603050405020304"/>
                <a:cs typeface="Times New Roman" panose="02020603050405020304"/>
              </a:rPr>
              <a:t>e</a:t>
            </a:r>
            <a:r>
              <a:rPr sz="260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t</a:t>
            </a:r>
            <a:r>
              <a:rPr sz="2600" dirty="0">
                <a:latin typeface="Times New Roman" panose="02020603050405020304"/>
                <a:cs typeface="Times New Roman" panose="02020603050405020304"/>
              </a:rPr>
              <a:t>/ht</a:t>
            </a:r>
            <a:r>
              <a:rPr sz="2600" spc="-25" dirty="0">
                <a:latin typeface="Times New Roman" panose="02020603050405020304"/>
                <a:cs typeface="Times New Roman" panose="02020603050405020304"/>
              </a:rPr>
              <a:t>m</a:t>
            </a:r>
            <a:r>
              <a:rPr sz="2600" dirty="0">
                <a:latin typeface="Times New Roman" panose="02020603050405020304"/>
                <a:cs typeface="Times New Roman" panose="02020603050405020304"/>
              </a:rPr>
              <a:t>l;</a:t>
            </a:r>
            <a:r>
              <a:rPr sz="2600" spc="-30" dirty="0">
                <a:latin typeface="Times New Roman" panose="02020603050405020304"/>
                <a:cs typeface="Times New Roman" panose="02020603050405020304"/>
              </a:rPr>
              <a:t> </a:t>
            </a:r>
            <a:r>
              <a:rPr sz="2600" dirty="0">
                <a:latin typeface="Times New Roman" panose="02020603050405020304"/>
                <a:cs typeface="Times New Roman" panose="02020603050405020304"/>
              </a:rPr>
              <a:t>cha</a:t>
            </a:r>
            <a:r>
              <a:rPr sz="2600" spc="5" dirty="0">
                <a:latin typeface="Times New Roman" panose="02020603050405020304"/>
                <a:cs typeface="Times New Roman" panose="02020603050405020304"/>
              </a:rPr>
              <a:t>r</a:t>
            </a:r>
            <a:r>
              <a:rPr sz="2600" dirty="0">
                <a:latin typeface="Times New Roman" panose="02020603050405020304"/>
                <a:cs typeface="Times New Roman" panose="02020603050405020304"/>
              </a:rPr>
              <a:t>se</a:t>
            </a:r>
            <a:r>
              <a:rPr sz="2600" spc="5" dirty="0">
                <a:latin typeface="Times New Roman" panose="02020603050405020304"/>
                <a:cs typeface="Times New Roman" panose="02020603050405020304"/>
              </a:rPr>
              <a:t>t</a:t>
            </a:r>
            <a:r>
              <a:rPr sz="2600" dirty="0">
                <a:latin typeface="Times New Roman" panose="02020603050405020304"/>
                <a:cs typeface="Times New Roman" panose="02020603050405020304"/>
              </a:rPr>
              <a:t>=ut</a:t>
            </a:r>
            <a:r>
              <a:rPr sz="2600" spc="5" dirty="0">
                <a:latin typeface="Times New Roman" panose="02020603050405020304"/>
                <a:cs typeface="Times New Roman" panose="02020603050405020304"/>
              </a:rPr>
              <a:t>f</a:t>
            </a:r>
            <a:r>
              <a:rPr sz="2600" dirty="0">
                <a:latin typeface="Times New Roman" panose="02020603050405020304"/>
                <a:cs typeface="Times New Roman" panose="02020603050405020304"/>
              </a:rPr>
              <a:t>-8"</a:t>
            </a:r>
            <a:r>
              <a:rPr sz="2600" spc="-45" dirty="0">
                <a:latin typeface="Times New Roman" panose="02020603050405020304"/>
                <a:cs typeface="Times New Roman" panose="02020603050405020304"/>
              </a:rPr>
              <a:t> </a:t>
            </a:r>
            <a:r>
              <a:rPr sz="2600" dirty="0">
                <a:latin typeface="Times New Roman" panose="02020603050405020304"/>
                <a:cs typeface="Times New Roman" panose="02020603050405020304"/>
              </a:rPr>
              <a:t>&gt;</a:t>
            </a:r>
          </a:p>
          <a:p>
            <a:pPr marL="1841500">
              <a:lnSpc>
                <a:spcPct val="100000"/>
              </a:lnSpc>
            </a:pPr>
            <a:r>
              <a:rPr sz="2600" dirty="0" smtClean="0">
                <a:latin typeface="Times New Roman" panose="02020603050405020304"/>
                <a:cs typeface="Times New Roman" panose="02020603050405020304"/>
              </a:rPr>
              <a:t>&lt;</a:t>
            </a:r>
            <a:r>
              <a:rPr lang="en-US" sz="2600" dirty="0" err="1" smtClean="0">
                <a:latin typeface="Times New Roman" panose="02020603050405020304"/>
                <a:cs typeface="Times New Roman" panose="02020603050405020304"/>
              </a:rPr>
              <a:t>GettingStarted</a:t>
            </a:r>
            <a:r>
              <a:rPr sz="2600" dirty="0" smtClean="0">
                <a:latin typeface="Times New Roman" panose="02020603050405020304"/>
                <a:cs typeface="Times New Roman" panose="02020603050405020304"/>
              </a:rPr>
              <a:t>&lt;/</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i</a:t>
            </a:r>
            <a:r>
              <a:rPr sz="2600" spc="-15" dirty="0">
                <a:latin typeface="Times New Roman" panose="02020603050405020304"/>
                <a:cs typeface="Times New Roman" panose="02020603050405020304"/>
              </a:rPr>
              <a:t>t</a:t>
            </a:r>
            <a:r>
              <a:rPr sz="2600" dirty="0">
                <a:latin typeface="Times New Roman" panose="02020603050405020304"/>
                <a:cs typeface="Times New Roman" panose="02020603050405020304"/>
              </a:rPr>
              <a:t>le&gt;</a:t>
            </a:r>
          </a:p>
          <a:p>
            <a:pPr marL="927100">
              <a:lnSpc>
                <a:spcPct val="100000"/>
              </a:lnSpc>
            </a:pPr>
            <a:r>
              <a:rPr sz="2600" dirty="0">
                <a:latin typeface="Times New Roman" panose="02020603050405020304"/>
                <a:cs typeface="Times New Roman" panose="02020603050405020304"/>
              </a:rPr>
              <a:t>&lt;/head</a:t>
            </a:r>
            <a:r>
              <a:rPr sz="2600" dirty="0" smtClean="0">
                <a:latin typeface="Times New Roman" panose="02020603050405020304"/>
                <a:cs typeface="Times New Roman" panose="02020603050405020304"/>
              </a:rPr>
              <a:t>&gt;</a:t>
            </a:r>
            <a:endParaRPr sz="2600" dirty="0">
              <a:latin typeface="Times New Roman" panose="02020603050405020304"/>
              <a:cs typeface="Times New Roman" panose="02020603050405020304"/>
            </a:endParaRPr>
          </a:p>
          <a:p>
            <a:pPr marL="927100">
              <a:lnSpc>
                <a:spcPct val="100000"/>
              </a:lnSpc>
            </a:pPr>
            <a:r>
              <a:rPr sz="2600" dirty="0">
                <a:latin typeface="Times New Roman" panose="02020603050405020304"/>
                <a:cs typeface="Times New Roman" panose="02020603050405020304"/>
              </a:rPr>
              <a:t>&lt;body</a:t>
            </a:r>
            <a:r>
              <a:rPr sz="2600" spc="-10" dirty="0">
                <a:latin typeface="Times New Roman" panose="02020603050405020304"/>
                <a:cs typeface="Times New Roman" panose="02020603050405020304"/>
              </a:rPr>
              <a:t> </a:t>
            </a:r>
            <a:r>
              <a:rPr sz="2600" dirty="0" smtClean="0">
                <a:latin typeface="Times New Roman" panose="02020603050405020304"/>
                <a:cs typeface="Times New Roman" panose="02020603050405020304"/>
              </a:rPr>
              <a:t>&gt;</a:t>
            </a:r>
            <a:endParaRPr lang="en-US" sz="2600" dirty="0" smtClean="0">
              <a:latin typeface="Times New Roman" panose="02020603050405020304"/>
              <a:cs typeface="Times New Roman" panose="02020603050405020304"/>
            </a:endParaRPr>
          </a:p>
          <a:p>
            <a:pPr marL="927100"/>
            <a:r>
              <a:rPr lang="en-US" sz="2600" dirty="0">
                <a:latin typeface="Times New Roman" panose="02020603050405020304"/>
                <a:cs typeface="Times New Roman" panose="02020603050405020304"/>
              </a:rPr>
              <a:t>	</a:t>
            </a:r>
            <a:r>
              <a:rPr lang="en-US" altLang="zh-CN" sz="2600" dirty="0">
                <a:solidFill>
                  <a:srgbClr val="FF0000"/>
                </a:solidFill>
                <a:latin typeface="Times New Roman" panose="02020603050405020304" pitchFamily="18" charset="0"/>
                <a:cs typeface="Times New Roman" panose="02020603050405020304" pitchFamily="18" charset="0"/>
              </a:rPr>
              <a:t>&lt;div</a:t>
            </a:r>
            <a:r>
              <a:rPr lang="en-US" altLang="zh-CN" sz="2600" spc="-10" dirty="0">
                <a:solidFill>
                  <a:srgbClr val="FF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id="</a:t>
            </a:r>
            <a:r>
              <a:rPr lang="en-US" altLang="zh-CN" sz="2600" spc="-25" dirty="0">
                <a:solidFill>
                  <a:srgbClr val="FF0000"/>
                </a:solidFill>
                <a:latin typeface="Times New Roman" panose="02020603050405020304" pitchFamily="18" charset="0"/>
                <a:cs typeface="Times New Roman" panose="02020603050405020304" pitchFamily="18" charset="0"/>
              </a:rPr>
              <a:t>m</a:t>
            </a:r>
            <a:r>
              <a:rPr lang="en-US" altLang="zh-CN" sz="2600" dirty="0">
                <a:solidFill>
                  <a:srgbClr val="FF0000"/>
                </a:solidFill>
                <a:latin typeface="Times New Roman" panose="02020603050405020304" pitchFamily="18" charset="0"/>
                <a:cs typeface="Times New Roman" panose="02020603050405020304" pitchFamily="18" charset="0"/>
              </a:rPr>
              <a:t>ap"</a:t>
            </a:r>
            <a:r>
              <a:rPr lang="en-US" altLang="zh-CN" sz="2600" spc="-25" dirty="0">
                <a:solidFill>
                  <a:srgbClr val="FF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sty</a:t>
            </a:r>
            <a:r>
              <a:rPr lang="en-US" altLang="zh-CN" sz="2600" spc="5" dirty="0">
                <a:solidFill>
                  <a:srgbClr val="FF0000"/>
                </a:solidFill>
                <a:latin typeface="Times New Roman" panose="02020603050405020304" pitchFamily="18" charset="0"/>
                <a:cs typeface="Times New Roman" panose="02020603050405020304" pitchFamily="18" charset="0"/>
              </a:rPr>
              <a:t>l</a:t>
            </a:r>
            <a:r>
              <a:rPr lang="en-US" altLang="zh-CN" sz="2600" dirty="0">
                <a:solidFill>
                  <a:srgbClr val="FF0000"/>
                </a:solidFill>
                <a:latin typeface="Times New Roman" panose="02020603050405020304" pitchFamily="18" charset="0"/>
                <a:cs typeface="Times New Roman" panose="02020603050405020304" pitchFamily="18" charset="0"/>
              </a:rPr>
              <a:t>e="</a:t>
            </a:r>
            <a:r>
              <a:rPr lang="en-US" altLang="zh-CN" sz="2600" dirty="0" smtClean="0">
                <a:solidFill>
                  <a:srgbClr val="FF0000"/>
                </a:solidFill>
                <a:latin typeface="Times New Roman" panose="02020603050405020304" pitchFamily="18" charset="0"/>
                <a:cs typeface="Times New Roman" panose="02020603050405020304" pitchFamily="18" charset="0"/>
              </a:rPr>
              <a:t>width</a:t>
            </a:r>
            <a:r>
              <a:rPr lang="en-US" altLang="zh-CN" sz="2600" spc="-15" dirty="0" smtClean="0">
                <a:solidFill>
                  <a:srgbClr val="FF0000"/>
                </a:solidFill>
                <a:latin typeface="Times New Roman" panose="02020603050405020304" pitchFamily="18" charset="0"/>
                <a:cs typeface="Times New Roman" panose="02020603050405020304" pitchFamily="18" charset="0"/>
              </a:rPr>
              <a:t>:</a:t>
            </a:r>
            <a:r>
              <a:rPr lang="en-US" altLang="zh-CN" sz="2600" dirty="0" smtClean="0">
                <a:solidFill>
                  <a:srgbClr val="FF0000"/>
                </a:solidFill>
                <a:latin typeface="Times New Roman" panose="02020603050405020304" pitchFamily="18" charset="0"/>
                <a:cs typeface="Times New Roman" panose="02020603050405020304" pitchFamily="18" charset="0"/>
              </a:rPr>
              <a:t>1024px</a:t>
            </a:r>
            <a:r>
              <a:rPr lang="en-US" altLang="zh-CN" sz="2600" spc="-15" dirty="0" smtClean="0">
                <a:solidFill>
                  <a:srgbClr val="FF0000"/>
                </a:solidFill>
                <a:latin typeface="Times New Roman" panose="02020603050405020304" pitchFamily="18" charset="0"/>
                <a:cs typeface="Times New Roman" panose="02020603050405020304" pitchFamily="18" charset="0"/>
              </a:rPr>
              <a:t>;</a:t>
            </a:r>
            <a:r>
              <a:rPr lang="en-US" altLang="zh-CN" sz="2600" dirty="0" smtClean="0">
                <a:solidFill>
                  <a:srgbClr val="FF0000"/>
                </a:solidFill>
                <a:latin typeface="Times New Roman" panose="02020603050405020304" pitchFamily="18" charset="0"/>
                <a:cs typeface="Times New Roman" panose="02020603050405020304" pitchFamily="18" charset="0"/>
              </a:rPr>
              <a:t>he</a:t>
            </a:r>
            <a:r>
              <a:rPr lang="en-US" altLang="zh-CN" sz="2600" spc="-10" dirty="0" smtClean="0">
                <a:solidFill>
                  <a:srgbClr val="FF0000"/>
                </a:solidFill>
                <a:latin typeface="Times New Roman" panose="02020603050405020304" pitchFamily="18" charset="0"/>
                <a:cs typeface="Times New Roman" panose="02020603050405020304" pitchFamily="18" charset="0"/>
              </a:rPr>
              <a:t>i</a:t>
            </a:r>
            <a:r>
              <a:rPr lang="en-US" altLang="zh-CN" sz="2600" dirty="0" smtClean="0">
                <a:solidFill>
                  <a:srgbClr val="FF0000"/>
                </a:solidFill>
                <a:latin typeface="Times New Roman" panose="02020603050405020304" pitchFamily="18" charset="0"/>
                <a:cs typeface="Times New Roman" panose="02020603050405020304" pitchFamily="18" charset="0"/>
              </a:rPr>
              <a:t>gh</a:t>
            </a:r>
            <a:r>
              <a:rPr lang="en-US" altLang="zh-CN" sz="2600" spc="-10" dirty="0" smtClean="0">
                <a:solidFill>
                  <a:srgbClr val="FF0000"/>
                </a:solidFill>
                <a:latin typeface="Times New Roman" panose="02020603050405020304" pitchFamily="18" charset="0"/>
                <a:cs typeface="Times New Roman" panose="02020603050405020304" pitchFamily="18" charset="0"/>
              </a:rPr>
              <a:t>t:6</a:t>
            </a:r>
            <a:r>
              <a:rPr lang="en-US" altLang="zh-CN" sz="2600" dirty="0" smtClean="0">
                <a:solidFill>
                  <a:srgbClr val="FF0000"/>
                </a:solidFill>
                <a:latin typeface="Times New Roman" panose="02020603050405020304" pitchFamily="18" charset="0"/>
                <a:cs typeface="Times New Roman" panose="02020603050405020304" pitchFamily="18" charset="0"/>
              </a:rPr>
              <a:t>00px</a:t>
            </a:r>
            <a:r>
              <a:rPr lang="en-US" altLang="zh-CN" sz="2600" dirty="0">
                <a:solidFill>
                  <a:srgbClr val="FF0000"/>
                </a:solidFill>
                <a:latin typeface="Times New Roman" panose="02020603050405020304" pitchFamily="18" charset="0"/>
                <a:cs typeface="Times New Roman" panose="02020603050405020304" pitchFamily="18" charset="0"/>
              </a:rPr>
              <a:t>;</a:t>
            </a:r>
            <a:r>
              <a:rPr lang="en-US" altLang="zh-CN" sz="2600" spc="-10" dirty="0">
                <a:solidFill>
                  <a:srgbClr val="FF0000"/>
                </a:solidFill>
                <a:latin typeface="Times New Roman" panose="02020603050405020304" pitchFamily="18" charset="0"/>
                <a:cs typeface="Times New Roman" panose="02020603050405020304" pitchFamily="18" charset="0"/>
              </a:rPr>
              <a:t>"</a:t>
            </a:r>
            <a:r>
              <a:rPr lang="en-US" altLang="zh-CN" sz="2600" dirty="0">
                <a:solidFill>
                  <a:srgbClr val="FF0000"/>
                </a:solidFill>
                <a:latin typeface="Times New Roman" panose="02020603050405020304" pitchFamily="18" charset="0"/>
                <a:cs typeface="Times New Roman" panose="02020603050405020304" pitchFamily="18" charset="0"/>
              </a:rPr>
              <a:t>&gt;&lt;/div</a:t>
            </a:r>
            <a:r>
              <a:rPr lang="en-US" altLang="zh-CN" sz="2600" dirty="0" smtClean="0">
                <a:solidFill>
                  <a:srgbClr val="FF0000"/>
                </a:solidFill>
                <a:latin typeface="Times New Roman" panose="02020603050405020304" pitchFamily="18" charset="0"/>
                <a:cs typeface="Times New Roman" panose="02020603050405020304" pitchFamily="18" charset="0"/>
              </a:rPr>
              <a:t>&gt;</a:t>
            </a:r>
          </a:p>
          <a:p>
            <a:pPr marL="927100"/>
            <a:r>
              <a:rPr lang="en-US" sz="2600" dirty="0">
                <a:solidFill>
                  <a:srgbClr val="FF0000"/>
                </a:solidFill>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a:t>
            </a:r>
            <a:endParaRPr sz="2600" dirty="0">
              <a:latin typeface="Times New Roman" panose="02020603050405020304"/>
              <a:cs typeface="Times New Roman" panose="02020603050405020304"/>
            </a:endParaRPr>
          </a:p>
          <a:p>
            <a:pPr marL="927100">
              <a:lnSpc>
                <a:spcPct val="100000"/>
              </a:lnSpc>
            </a:pPr>
            <a:r>
              <a:rPr sz="2600" dirty="0" smtClean="0">
                <a:latin typeface="Times New Roman" panose="02020603050405020304"/>
                <a:cs typeface="Times New Roman" panose="02020603050405020304"/>
              </a:rPr>
              <a:t>&lt;/</a:t>
            </a:r>
            <a:r>
              <a:rPr sz="2600" dirty="0">
                <a:latin typeface="Times New Roman" panose="02020603050405020304"/>
                <a:cs typeface="Times New Roman" panose="02020603050405020304"/>
              </a:rPr>
              <a:t>body&gt;</a:t>
            </a:r>
          </a:p>
          <a:p>
            <a:pPr marL="12700">
              <a:lnSpc>
                <a:spcPct val="100000"/>
              </a:lnSpc>
            </a:pPr>
            <a:r>
              <a:rPr sz="2600" dirty="0">
                <a:latin typeface="Times New Roman" panose="02020603050405020304"/>
                <a:cs typeface="Times New Roman" panose="02020603050405020304"/>
              </a:rPr>
              <a:t>&lt;/ht</a:t>
            </a:r>
            <a:r>
              <a:rPr sz="2600" spc="-15" dirty="0">
                <a:latin typeface="Times New Roman" panose="02020603050405020304"/>
                <a:cs typeface="Times New Roman" panose="02020603050405020304"/>
              </a:rPr>
              <a:t>m</a:t>
            </a:r>
            <a:r>
              <a:rPr sz="2600" dirty="0">
                <a:latin typeface="Times New Roman" panose="02020603050405020304"/>
                <a:cs typeface="Times New Roman" panose="02020603050405020304"/>
              </a:rPr>
              <a:t>l&gt;</a:t>
            </a:r>
          </a:p>
        </p:txBody>
      </p:sp>
    </p:spTree>
    <p:extLst>
      <p:ext uri="{BB962C8B-B14F-4D97-AF65-F5344CB8AC3E}">
        <p14:creationId xmlns:p14="http://schemas.microsoft.com/office/powerpoint/2010/main" val="2842923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创建</a:t>
            </a:r>
            <a:r>
              <a:rPr lang="en-US" altLang="zh-CN" b="1" dirty="0" smtClean="0">
                <a:solidFill>
                  <a:srgbClr val="1D8DE5"/>
                </a:solidFill>
                <a:latin typeface="微软雅黑" panose="020B0503020204020204" pitchFamily="34" charset="-122"/>
                <a:ea typeface="微软雅黑" panose="020B0503020204020204" pitchFamily="34" charset="-122"/>
              </a:rPr>
              <a:t>map</a:t>
            </a:r>
            <a:r>
              <a:rPr lang="zh-CN" altLang="en-US" b="1" dirty="0" smtClean="0">
                <a:solidFill>
                  <a:srgbClr val="1D8DE5"/>
                </a:solidFill>
                <a:latin typeface="微软雅黑" panose="020B0503020204020204" pitchFamily="34" charset="-122"/>
                <a:ea typeface="微软雅黑" panose="020B0503020204020204" pitchFamily="34" charset="-122"/>
              </a:rPr>
              <a:t>对象及初始化相关参数</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4832092"/>
          </a:xfrm>
          <a:prstGeom prst="rect">
            <a:avLst/>
          </a:prstGeom>
        </p:spPr>
        <p:txBody>
          <a:bodyPr vert="horz" wrap="square" lIns="0" tIns="0" rIns="0" bIns="0" rtlCol="0">
            <a:spAutoFit/>
          </a:bodyPr>
          <a:lstStyle/>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r>
              <a:rPr lang="en-US" altLang="zh-CN" dirty="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&lt;script</a:t>
            </a:r>
            <a:r>
              <a:rPr lang="en-US" altLang="zh-CN" spc="-30" dirty="0">
                <a:latin typeface="Times New Roman" panose="02020603050405020304"/>
                <a:cs typeface="Times New Roman" panose="02020603050405020304"/>
              </a:rPr>
              <a:t> </a:t>
            </a:r>
            <a:r>
              <a:rPr lang="en-US" altLang="zh-CN" spc="-10" dirty="0" smtClean="0">
                <a:latin typeface="Times New Roman" panose="02020603050405020304"/>
                <a:cs typeface="Times New Roman" panose="02020603050405020304"/>
              </a:rPr>
              <a:t>&gt;</a:t>
            </a:r>
          </a:p>
          <a:p>
            <a:pPr marL="12700">
              <a:lnSpc>
                <a:spcPct val="100000"/>
              </a:lnSpc>
            </a:pPr>
            <a:r>
              <a:rPr lang="en-US" altLang="zh-CN" spc="-10" dirty="0" smtClean="0">
                <a:latin typeface="Times New Roman" panose="02020603050405020304"/>
                <a:cs typeface="Times New Roman" panose="02020603050405020304"/>
              </a:rPr>
              <a:t>            </a:t>
            </a:r>
            <a:r>
              <a:rPr lang="en-US" altLang="zh-CN" spc="-10" dirty="0" err="1" smtClean="0">
                <a:solidFill>
                  <a:srgbClr val="FF0000"/>
                </a:solidFill>
                <a:latin typeface="Times New Roman" panose="02020603050405020304"/>
                <a:cs typeface="Times New Roman" panose="02020603050405020304"/>
              </a:rPr>
              <a:t>var</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map = new </a:t>
            </a:r>
            <a:r>
              <a:rPr lang="en-US" altLang="zh-CN" spc="-10" dirty="0" err="1">
                <a:solidFill>
                  <a:srgbClr val="FF0000"/>
                </a:solidFill>
                <a:latin typeface="Times New Roman" panose="02020603050405020304"/>
                <a:cs typeface="Times New Roman" panose="02020603050405020304"/>
              </a:rPr>
              <a:t>mapboxgl.Map</a:t>
            </a:r>
            <a:r>
              <a:rPr lang="en-US" altLang="zh-CN" spc="-10" dirty="0">
                <a:solidFill>
                  <a:srgbClr val="FF0000"/>
                </a:solidFill>
                <a:latin typeface="Times New Roman" panose="02020603050405020304"/>
                <a:cs typeface="Times New Roman" panose="02020603050405020304"/>
              </a:rPr>
              <a:t>({</a:t>
            </a:r>
          </a:p>
          <a:p>
            <a:pPr marL="12700">
              <a:lnSpc>
                <a:spcPct val="100000"/>
              </a:lnSpc>
            </a:pPr>
            <a:r>
              <a:rPr lang="en-US" altLang="zh-CN" spc="-10" dirty="0">
                <a:solidFill>
                  <a:srgbClr val="FF0000"/>
                </a:solidFill>
                <a:latin typeface="Times New Roman" panose="02020603050405020304"/>
                <a:cs typeface="Times New Roman" panose="02020603050405020304"/>
              </a:rPr>
              <a:t>            container: 'map',</a:t>
            </a:r>
          </a:p>
          <a:p>
            <a:pPr marL="12700">
              <a:lnSpc>
                <a:spcPct val="100000"/>
              </a:lnSpc>
            </a:pPr>
            <a:r>
              <a:rPr lang="en-US" altLang="zh-CN" spc="-10" dirty="0" smtClean="0">
                <a:solidFill>
                  <a:srgbClr val="FF0000"/>
                </a:solidFill>
                <a:latin typeface="Times New Roman" panose="02020603050405020304"/>
                <a:cs typeface="Times New Roman" panose="02020603050405020304"/>
              </a:rPr>
              <a:t>            style</a:t>
            </a:r>
            <a:r>
              <a:rPr lang="en-US" altLang="zh-CN" spc="-10" dirty="0">
                <a:solidFill>
                  <a:srgbClr val="FF0000"/>
                </a:solidFill>
                <a:latin typeface="Times New Roman" panose="02020603050405020304"/>
                <a:cs typeface="Times New Roman" panose="02020603050405020304"/>
              </a:rPr>
              <a:t>: {</a:t>
            </a:r>
          </a:p>
          <a:p>
            <a:pPr marL="12700">
              <a:lnSpc>
                <a:spcPct val="100000"/>
              </a:lnSpc>
            </a:pPr>
            <a:r>
              <a:rPr lang="en-US" altLang="zh-CN" spc="-10" dirty="0">
                <a:solidFill>
                  <a:srgbClr val="FF0000"/>
                </a:solidFill>
                <a:latin typeface="Times New Roman" panose="02020603050405020304"/>
                <a:cs typeface="Times New Roman" panose="02020603050405020304"/>
              </a:rPr>
              <a:t>                "version": 8,</a:t>
            </a:r>
          </a:p>
          <a:p>
            <a:pPr marL="12700">
              <a:lnSpc>
                <a:spcPct val="100000"/>
              </a:lnSpc>
            </a:pPr>
            <a:r>
              <a:rPr lang="en-US" altLang="zh-CN" spc="-10" dirty="0">
                <a:solidFill>
                  <a:srgbClr val="FF0000"/>
                </a:solidFill>
                <a:latin typeface="Times New Roman" panose="02020603050405020304"/>
                <a:cs typeface="Times New Roman" panose="02020603050405020304"/>
              </a:rPr>
              <a:t>                "name": </a:t>
            </a:r>
            <a:r>
              <a:rPr lang="en-US" altLang="zh-CN" spc="-10" dirty="0" smtClean="0">
                <a:solidFill>
                  <a:srgbClr val="FF0000"/>
                </a:solidFill>
                <a:latin typeface="Times New Roman" panose="02020603050405020304"/>
                <a:cs typeface="Times New Roman" panose="02020603050405020304"/>
              </a:rPr>
              <a:t>“</a:t>
            </a:r>
            <a:r>
              <a:rPr lang="en-US" altLang="zh-CN" spc="-10" dirty="0" err="1" smtClean="0">
                <a:solidFill>
                  <a:srgbClr val="FF0000"/>
                </a:solidFill>
                <a:latin typeface="Times New Roman" panose="02020603050405020304"/>
                <a:cs typeface="Times New Roman" panose="02020603050405020304"/>
              </a:rPr>
              <a:t>GettingStart</a:t>
            </a:r>
            <a:r>
              <a:rPr lang="en-US" altLang="zh-CN" spc="-10" dirty="0" smtClean="0">
                <a:solidFill>
                  <a:srgbClr val="FF0000"/>
                </a:solidFill>
                <a:latin typeface="Times New Roman" panose="02020603050405020304"/>
                <a:cs typeface="Times New Roman" panose="02020603050405020304"/>
              </a:rPr>
              <a:t>-Map",</a:t>
            </a:r>
            <a:endParaRPr lang="en-US" altLang="zh-CN" spc="-10" dirty="0">
              <a:solidFill>
                <a:srgbClr val="FF0000"/>
              </a:solidFill>
              <a:latin typeface="Times New Roman" panose="02020603050405020304"/>
              <a:cs typeface="Times New Roman" panose="02020603050405020304"/>
            </a:endParaRPr>
          </a:p>
          <a:p>
            <a:pPr marL="12700">
              <a:lnSpc>
                <a:spcPct val="100000"/>
              </a:lnSpc>
            </a:pPr>
            <a:r>
              <a:rPr lang="en-US" altLang="zh-CN" spc="-10" dirty="0">
                <a:solidFill>
                  <a:srgbClr val="FF0000"/>
                </a:solidFill>
                <a:latin typeface="Times New Roman" panose="02020603050405020304"/>
                <a:cs typeface="Times New Roman" panose="02020603050405020304"/>
              </a:rPr>
              <a:t>                "metadata": {},</a:t>
            </a:r>
          </a:p>
          <a:p>
            <a:pPr marL="12700">
              <a:lnSpc>
                <a:spcPct val="100000"/>
              </a:lnSpc>
            </a:pPr>
            <a:r>
              <a:rPr lang="en-US" altLang="zh-CN" spc="-10" dirty="0">
                <a:solidFill>
                  <a:srgbClr val="FF0000"/>
                </a:solidFill>
                <a:latin typeface="Times New Roman" panose="02020603050405020304"/>
                <a:cs typeface="Times New Roman" panose="02020603050405020304"/>
              </a:rPr>
              <a:t>                "sources": {},</a:t>
            </a:r>
          </a:p>
          <a:p>
            <a:pPr marL="12700">
              <a:lnSpc>
                <a:spcPct val="100000"/>
              </a:lnSpc>
            </a:pPr>
            <a:r>
              <a:rPr lang="en-US" altLang="zh-CN" spc="-10" dirty="0">
                <a:solidFill>
                  <a:srgbClr val="FF0000"/>
                </a:solidFill>
                <a:latin typeface="Times New Roman" panose="02020603050405020304"/>
                <a:cs typeface="Times New Roman" panose="02020603050405020304"/>
              </a:rPr>
              <a:t>                "sprite": "",</a:t>
            </a:r>
          </a:p>
          <a:p>
            <a:pPr marL="12700">
              <a:lnSpc>
                <a:spcPct val="100000"/>
              </a:lnSpc>
            </a:pPr>
            <a:r>
              <a:rPr lang="en-US" altLang="zh-CN" spc="-10" dirty="0">
                <a:solidFill>
                  <a:srgbClr val="FF0000"/>
                </a:solidFill>
                <a:latin typeface="Times New Roman" panose="02020603050405020304"/>
                <a:cs typeface="Times New Roman" panose="02020603050405020304"/>
              </a:rPr>
              <a:t>                "layers": </a:t>
            </a:r>
            <a:r>
              <a:rPr lang="en-US" altLang="zh-CN" spc="-10" dirty="0" smtClean="0">
                <a:solidFill>
                  <a:srgbClr val="FF0000"/>
                </a:solidFill>
                <a:latin typeface="Times New Roman" panose="02020603050405020304"/>
                <a:cs typeface="Times New Roman" panose="02020603050405020304"/>
              </a:rPr>
              <a:t>[]</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endParaRPr lang="en-US" altLang="zh-CN" spc="-10" dirty="0">
              <a:solidFill>
                <a:srgbClr val="FF0000"/>
              </a:solidFill>
              <a:latin typeface="Times New Roman" panose="02020603050405020304"/>
              <a:cs typeface="Times New Roman" panose="02020603050405020304"/>
            </a:endParaRP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smtClean="0">
                <a:latin typeface="Times New Roman" panose="02020603050405020304"/>
                <a:cs typeface="Times New Roman" panose="02020603050405020304"/>
              </a:rPr>
              <a:t>&lt;/</a:t>
            </a:r>
            <a:r>
              <a:rPr lang="en-US" altLang="zh-CN" dirty="0">
                <a:latin typeface="Times New Roman" panose="02020603050405020304"/>
                <a:cs typeface="Times New Roman" panose="02020603050405020304"/>
              </a:rPr>
              <a:t>sc</a:t>
            </a:r>
            <a:r>
              <a:rPr lang="en-US" altLang="zh-CN" spc="5" dirty="0">
                <a:latin typeface="Times New Roman" panose="02020603050405020304"/>
                <a:cs typeface="Times New Roman" panose="02020603050405020304"/>
              </a:rPr>
              <a:t>r</a:t>
            </a:r>
            <a:r>
              <a:rPr lang="en-US" altLang="zh-CN" dirty="0">
                <a:latin typeface="Times New Roman" panose="02020603050405020304"/>
                <a:cs typeface="Times New Roman" panose="02020603050405020304"/>
              </a:rPr>
              <a:t>ipt&gt;</a:t>
            </a:r>
          </a:p>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942850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1" y="0"/>
            <a:ext cx="4742448" cy="6858000"/>
          </a:xfrm>
          <a:prstGeom prst="rect">
            <a:avLst/>
          </a:prstGeom>
          <a:solidFill>
            <a:srgbClr val="1D8DE5"/>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620830" y="2283693"/>
            <a:ext cx="3986156" cy="1323439"/>
          </a:xfrm>
          <a:prstGeom prst="rect">
            <a:avLst/>
          </a:prstGeom>
        </p:spPr>
        <p:txBody>
          <a:bodyPr wrap="none">
            <a:spAutoFit/>
          </a:bodyPr>
          <a:lstStyle/>
          <a:p>
            <a:r>
              <a:rPr lang="en-US" altLang="zh-CN" sz="2000" b="1" spc="-150" dirty="0" smtClean="0">
                <a:solidFill>
                  <a:schemeClr val="bg1">
                    <a:lumMod val="85000"/>
                  </a:schemeClr>
                </a:solidFill>
                <a:latin typeface="微软雅黑" panose="020B0503020204020204" pitchFamily="34" charset="-122"/>
                <a:ea typeface="微软雅黑" panose="020B0503020204020204" pitchFamily="34" charset="-122"/>
              </a:rPr>
              <a:t>        Web GIS</a:t>
            </a:r>
            <a:r>
              <a:rPr lang="zh-CN" altLang="en-US" sz="2000" b="1" spc="-150" dirty="0" smtClean="0">
                <a:solidFill>
                  <a:schemeClr val="bg1">
                    <a:lumMod val="85000"/>
                  </a:schemeClr>
                </a:solidFill>
                <a:latin typeface="微软雅黑" panose="020B0503020204020204" pitchFamily="34" charset="-122"/>
                <a:ea typeface="微软雅黑" panose="020B0503020204020204" pitchFamily="34" charset="-122"/>
              </a:rPr>
              <a:t>与传统的地理信息系统</a:t>
            </a:r>
            <a:endParaRPr lang="en-US" altLang="zh-CN" sz="2000" b="1" spc="-150" dirty="0" smtClean="0">
              <a:solidFill>
                <a:schemeClr val="bg1">
                  <a:lumMod val="85000"/>
                </a:schemeClr>
              </a:solidFill>
              <a:latin typeface="微软雅黑" panose="020B0503020204020204" pitchFamily="34" charset="-122"/>
              <a:ea typeface="微软雅黑" panose="020B0503020204020204" pitchFamily="34" charset="-122"/>
            </a:endParaRPr>
          </a:p>
          <a:p>
            <a:r>
              <a:rPr lang="zh-CN" altLang="en-US" sz="2000" b="1" spc="-150" dirty="0" smtClean="0">
                <a:solidFill>
                  <a:schemeClr val="bg1">
                    <a:lumMod val="85000"/>
                  </a:schemeClr>
                </a:solidFill>
                <a:latin typeface="微软雅黑" panose="020B0503020204020204" pitchFamily="34" charset="-122"/>
                <a:ea typeface="微软雅黑" panose="020B0503020204020204" pitchFamily="34" charset="-122"/>
              </a:rPr>
              <a:t>相比有其特殊之处，主要表现在以下</a:t>
            </a:r>
            <a:endParaRPr lang="en-US" altLang="zh-CN" sz="2000" b="1" spc="-150" dirty="0" smtClean="0">
              <a:solidFill>
                <a:schemeClr val="bg1">
                  <a:lumMod val="85000"/>
                </a:schemeClr>
              </a:solidFill>
              <a:latin typeface="微软雅黑" panose="020B0503020204020204" pitchFamily="34" charset="-122"/>
              <a:ea typeface="微软雅黑" panose="020B0503020204020204" pitchFamily="34" charset="-122"/>
            </a:endParaRPr>
          </a:p>
          <a:p>
            <a:r>
              <a:rPr lang="zh-CN" altLang="en-US" sz="2000" b="1" spc="-150" dirty="0">
                <a:solidFill>
                  <a:schemeClr val="bg1">
                    <a:lumMod val="85000"/>
                  </a:schemeClr>
                </a:solidFill>
                <a:latin typeface="微软雅黑" panose="020B0503020204020204" pitchFamily="34" charset="-122"/>
                <a:ea typeface="微软雅黑" panose="020B0503020204020204" pitchFamily="34" charset="-122"/>
              </a:rPr>
              <a:t>几</a:t>
            </a:r>
            <a:r>
              <a:rPr lang="zh-CN" altLang="en-US" sz="2000" b="1" spc="-150" dirty="0" smtClean="0">
                <a:solidFill>
                  <a:schemeClr val="bg1">
                    <a:lumMod val="85000"/>
                  </a:schemeClr>
                </a:solidFill>
                <a:latin typeface="微软雅黑" panose="020B0503020204020204" pitchFamily="34" charset="-122"/>
                <a:ea typeface="微软雅黑" panose="020B0503020204020204" pitchFamily="34" charset="-122"/>
              </a:rPr>
              <a:t>个方面：</a:t>
            </a:r>
            <a:endParaRPr lang="en-US" altLang="zh-CN" sz="2000" b="1" spc="-150" dirty="0" smtClean="0">
              <a:solidFill>
                <a:schemeClr val="bg1">
                  <a:lumMod val="85000"/>
                </a:schemeClr>
              </a:solidFill>
              <a:latin typeface="微软雅黑" panose="020B0503020204020204" pitchFamily="34" charset="-122"/>
              <a:ea typeface="微软雅黑" panose="020B0503020204020204" pitchFamily="34" charset="-122"/>
            </a:endParaRPr>
          </a:p>
          <a:p>
            <a:endParaRPr lang="zh-CN" altLang="en-US" sz="2000" b="1" spc="-15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578034" y="3319824"/>
            <a:ext cx="3300904" cy="2308324"/>
          </a:xfrm>
          <a:prstGeom prst="rect">
            <a:avLst/>
          </a:prstGeom>
        </p:spPr>
        <p:txBody>
          <a:bodyPr wrap="none">
            <a:spAutoFit/>
          </a:bodyPr>
          <a:lstStyle/>
          <a:p>
            <a:pPr marL="342900" indent="-342900">
              <a:lnSpc>
                <a:spcPct val="150000"/>
              </a:lnSpc>
              <a:buFont typeface="Arial" panose="020B0604020202020204" pitchFamily="34" charset="0"/>
              <a:buChar char="•"/>
            </a:pPr>
            <a:r>
              <a:rPr lang="zh-CN" altLang="en-US" sz="2400" b="1" dirty="0" smtClean="0">
                <a:solidFill>
                  <a:srgbClr val="FFC000"/>
                </a:solidFill>
                <a:latin typeface="微软雅黑" panose="020B0503020204020204" pitchFamily="34" charset="-122"/>
                <a:ea typeface="微软雅黑" panose="020B0503020204020204" pitchFamily="34" charset="-122"/>
              </a:rPr>
              <a:t>全球化的服务器应用</a:t>
            </a:r>
            <a:endParaRPr lang="en-US" altLang="zh-CN" sz="2400" b="1" dirty="0" smtClean="0">
              <a:solidFill>
                <a:srgbClr val="FFC00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b="1" dirty="0" smtClean="0">
                <a:solidFill>
                  <a:srgbClr val="FFC000"/>
                </a:solidFill>
                <a:latin typeface="微软雅黑" panose="020B0503020204020204" pitchFamily="34" charset="-122"/>
                <a:ea typeface="微软雅黑" panose="020B0503020204020204" pitchFamily="34" charset="-122"/>
              </a:rPr>
              <a:t>真正大众化的</a:t>
            </a:r>
            <a:r>
              <a:rPr lang="en-US" altLang="zh-CN" sz="2400" b="1" dirty="0" smtClean="0">
                <a:solidFill>
                  <a:srgbClr val="FFC000"/>
                </a:solidFill>
                <a:latin typeface="微软雅黑" panose="020B0503020204020204" pitchFamily="34" charset="-122"/>
                <a:ea typeface="微软雅黑" panose="020B0503020204020204" pitchFamily="34" charset="-122"/>
              </a:rPr>
              <a:t>GIS</a:t>
            </a:r>
          </a:p>
          <a:p>
            <a:pPr marL="342900" indent="-342900">
              <a:lnSpc>
                <a:spcPct val="150000"/>
              </a:lnSpc>
              <a:buFont typeface="Arial" panose="020B0604020202020204" pitchFamily="34" charset="0"/>
              <a:buChar char="•"/>
            </a:pPr>
            <a:r>
              <a:rPr lang="zh-CN" altLang="en-US" sz="2400" b="1" dirty="0" smtClean="0">
                <a:solidFill>
                  <a:srgbClr val="FFC000"/>
                </a:solidFill>
                <a:latin typeface="微软雅黑" panose="020B0503020204020204" pitchFamily="34" charset="-122"/>
                <a:ea typeface="微软雅黑" panose="020B0503020204020204" pitchFamily="34" charset="-122"/>
              </a:rPr>
              <a:t>良好的可扩展性</a:t>
            </a:r>
            <a:endParaRPr lang="en-US" altLang="zh-CN" sz="2400" b="1" dirty="0" smtClean="0">
              <a:solidFill>
                <a:srgbClr val="FFC00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b="1" dirty="0" smtClean="0">
                <a:solidFill>
                  <a:srgbClr val="FFC000"/>
                </a:solidFill>
                <a:latin typeface="微软雅黑" panose="020B0503020204020204" pitchFamily="34" charset="-122"/>
                <a:ea typeface="微软雅黑" panose="020B0503020204020204" pitchFamily="34" charset="-122"/>
              </a:rPr>
              <a:t>跨平台</a:t>
            </a:r>
            <a:r>
              <a:rPr lang="zh-CN" altLang="en-US" sz="2400" b="1" dirty="0">
                <a:solidFill>
                  <a:srgbClr val="FFC000"/>
                </a:solidFill>
                <a:latin typeface="微软雅黑" panose="020B0503020204020204" pitchFamily="34" charset="-122"/>
                <a:ea typeface="微软雅黑" panose="020B0503020204020204" pitchFamily="34" charset="-122"/>
              </a:rPr>
              <a:t>特性</a:t>
            </a:r>
            <a:endParaRPr lang="en-US" altLang="zh-CN" sz="2400" b="1" dirty="0" smtClean="0">
              <a:solidFill>
                <a:srgbClr val="FFC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9649" y="835130"/>
            <a:ext cx="3565451" cy="1314206"/>
          </a:xfrm>
          <a:prstGeom prst="rect">
            <a:avLst/>
          </a:prstGeom>
          <a:noFill/>
        </p:spPr>
        <p:txBody>
          <a:bodyPr wrap="square" rtlCol="0">
            <a:spAutoFit/>
          </a:bodyPr>
          <a:lstStyle/>
          <a:p>
            <a:pPr>
              <a:lnSpc>
                <a:spcPct val="150000"/>
              </a:lnSpc>
            </a:pPr>
            <a:r>
              <a:rPr lang="zh-CN" altLang="en-US" sz="6000" b="1" dirty="0" smtClean="0">
                <a:solidFill>
                  <a:schemeClr val="bg1"/>
                </a:solidFill>
                <a:latin typeface="微软雅黑" panose="020B0503020204020204" pitchFamily="34" charset="-122"/>
                <a:ea typeface="微软雅黑" panose="020B0503020204020204" pitchFamily="34" charset="-122"/>
              </a:rPr>
              <a:t>主要特性</a:t>
            </a:r>
            <a:endParaRPr lang="en-US" altLang="zh-CN" sz="6000" dirty="0" smtClean="0">
              <a:solidFill>
                <a:schemeClr val="bg1"/>
              </a:solidFill>
              <a:latin typeface="微软雅黑" panose="020B0503020204020204" pitchFamily="34" charset="-122"/>
              <a:ea typeface="微软雅黑" panose="020B0503020204020204" pitchFamily="34" charset="-122"/>
            </a:endParaRPr>
          </a:p>
        </p:txBody>
      </p:sp>
      <p:pic>
        <p:nvPicPr>
          <p:cNvPr id="2056" name="Picture 8" descr="http://www.codeblocks.org/images/blan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5746407" y="5303521"/>
            <a:ext cx="5161381" cy="1180979"/>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2449" y="312150"/>
            <a:ext cx="7449551" cy="311685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250" y="3607132"/>
            <a:ext cx="4259949" cy="1478408"/>
          </a:xfrm>
          <a:prstGeom prst="rect">
            <a:avLst/>
          </a:prstGeom>
        </p:spPr>
      </p:pic>
    </p:spTree>
    <p:extLst>
      <p:ext uri="{BB962C8B-B14F-4D97-AF65-F5344CB8AC3E}">
        <p14:creationId xmlns:p14="http://schemas.microsoft.com/office/powerpoint/2010/main" val="301406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添加影像图层到</a:t>
            </a:r>
            <a:r>
              <a:rPr lang="en-US" altLang="zh-CN" b="1" dirty="0" smtClean="0">
                <a:solidFill>
                  <a:srgbClr val="1D8DE5"/>
                </a:solidFill>
                <a:latin typeface="微软雅黑" panose="020B0503020204020204" pitchFamily="34" charset="-122"/>
                <a:ea typeface="微软雅黑" panose="020B0503020204020204" pitchFamily="34" charset="-122"/>
              </a:rPr>
              <a:t>map</a:t>
            </a:r>
            <a:r>
              <a:rPr lang="zh-CN" altLang="en-US" b="1" dirty="0" smtClean="0">
                <a:solidFill>
                  <a:srgbClr val="1D8DE5"/>
                </a:solidFill>
                <a:latin typeface="微软雅黑" panose="020B0503020204020204" pitchFamily="34" charset="-122"/>
                <a:ea typeface="微软雅黑" panose="020B0503020204020204" pitchFamily="34" charset="-122"/>
              </a:rPr>
              <a:t>中</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5386090"/>
          </a:xfrm>
          <a:prstGeom prst="rect">
            <a:avLst/>
          </a:prstGeom>
        </p:spPr>
        <p:txBody>
          <a:bodyPr vert="horz" wrap="square" lIns="0" tIns="0" rIns="0" bIns="0" rtlCol="0">
            <a:spAutoFit/>
          </a:bodyPr>
          <a:lstStyle/>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r>
              <a:rPr lang="en-US" altLang="zh-CN" dirty="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&lt;script</a:t>
            </a:r>
            <a:r>
              <a:rPr lang="en-US" altLang="zh-CN" spc="-30" dirty="0">
                <a:latin typeface="Times New Roman" panose="02020603050405020304"/>
                <a:cs typeface="Times New Roman" panose="02020603050405020304"/>
              </a:rPr>
              <a:t> </a:t>
            </a:r>
            <a:r>
              <a:rPr lang="en-US" altLang="zh-CN" spc="-10" dirty="0" smtClean="0">
                <a:latin typeface="Times New Roman" panose="02020603050405020304"/>
                <a:cs typeface="Times New Roman" panose="02020603050405020304"/>
              </a:rPr>
              <a:t>&gt;</a:t>
            </a:r>
          </a:p>
          <a:p>
            <a:pPr marL="12700"/>
            <a:r>
              <a:rPr lang="en-US" altLang="zh-CN" spc="-10" dirty="0" smtClean="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endParaRPr lang="en-US" altLang="zh-CN" spc="-10" dirty="0" smtClean="0">
              <a:latin typeface="Times New Roman" panose="02020603050405020304"/>
              <a:cs typeface="Times New Roman" panose="02020603050405020304"/>
            </a:endParaRPr>
          </a:p>
          <a:p>
            <a:pPr marL="12700">
              <a:lnSpc>
                <a:spcPct val="100000"/>
              </a:lnSpc>
            </a:pPr>
            <a:r>
              <a:rPr lang="en-US" altLang="zh-CN" spc="-10" dirty="0">
                <a:latin typeface="Times New Roman" panose="02020603050405020304"/>
                <a:cs typeface="Times New Roman" panose="02020603050405020304"/>
              </a:rPr>
              <a:t>            </a:t>
            </a:r>
            <a:r>
              <a:rPr lang="en-US" altLang="zh-CN" spc="-10" dirty="0" err="1">
                <a:solidFill>
                  <a:srgbClr val="FF0000"/>
                </a:solidFill>
                <a:latin typeface="Times New Roman" panose="02020603050405020304"/>
                <a:cs typeface="Times New Roman" panose="02020603050405020304"/>
              </a:rPr>
              <a:t>map.on</a:t>
            </a:r>
            <a:r>
              <a:rPr lang="en-US" altLang="zh-CN" spc="-10" dirty="0">
                <a:solidFill>
                  <a:srgbClr val="FF0000"/>
                </a:solidFill>
                <a:latin typeface="Times New Roman" panose="02020603050405020304"/>
                <a:cs typeface="Times New Roman" panose="02020603050405020304"/>
              </a:rPr>
              <a:t>('load', function() {</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err="1" smtClean="0">
                <a:solidFill>
                  <a:srgbClr val="FF0000"/>
                </a:solidFill>
                <a:latin typeface="Times New Roman" panose="02020603050405020304"/>
                <a:cs typeface="Times New Roman" panose="02020603050405020304"/>
              </a:rPr>
              <a:t>map.addLayer</a:t>
            </a:r>
            <a:r>
              <a:rPr lang="en-US" altLang="zh-CN" spc="-10" dirty="0">
                <a:solidFill>
                  <a:srgbClr val="FF0000"/>
                </a:solidFill>
                <a:latin typeface="Times New Roman" panose="02020603050405020304"/>
                <a:cs typeface="Times New Roman" panose="02020603050405020304"/>
              </a:rPr>
              <a:t>({</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id": "raster-tiles",</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type": "raster",</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source": {</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type": "raster",</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tiles": ["https://webst01.is.autonavi.com/</a:t>
            </a:r>
            <a:r>
              <a:rPr lang="en-US" altLang="zh-CN" spc="-10" dirty="0" err="1">
                <a:solidFill>
                  <a:srgbClr val="FF0000"/>
                </a:solidFill>
                <a:latin typeface="Times New Roman" panose="02020603050405020304"/>
                <a:cs typeface="Times New Roman" panose="02020603050405020304"/>
              </a:rPr>
              <a:t>appmaptile?style</a:t>
            </a:r>
            <a:r>
              <a:rPr lang="en-US" altLang="zh-CN" spc="-10" dirty="0">
                <a:solidFill>
                  <a:srgbClr val="FF0000"/>
                </a:solidFill>
                <a:latin typeface="Times New Roman" panose="02020603050405020304"/>
                <a:cs typeface="Times New Roman" panose="02020603050405020304"/>
              </a:rPr>
              <a:t>=6&amp;x={x}&amp;y={y}&amp;z={z}"],</a:t>
            </a:r>
          </a:p>
          <a:p>
            <a:pPr marL="12700">
              <a:lnSpc>
                <a:spcPct val="100000"/>
              </a:lnSpc>
            </a:pPr>
            <a:r>
              <a:rPr lang="en-US" altLang="zh-CN" spc="-10" dirty="0" smtClean="0">
                <a:solidFill>
                  <a:srgbClr val="FF0000"/>
                </a:solidFill>
                <a:latin typeface="Times New Roman" panose="02020603050405020304"/>
                <a:cs typeface="Times New Roman" panose="02020603050405020304"/>
              </a:rPr>
              <a:t>	           "</a:t>
            </a:r>
            <a:r>
              <a:rPr lang="en-US" altLang="zh-CN" spc="-10" dirty="0" err="1">
                <a:solidFill>
                  <a:srgbClr val="FF0000"/>
                </a:solidFill>
                <a:latin typeface="Times New Roman" panose="02020603050405020304"/>
                <a:cs typeface="Times New Roman" panose="02020603050405020304"/>
              </a:rPr>
              <a:t>tileSize</a:t>
            </a:r>
            <a:r>
              <a:rPr lang="en-US" altLang="zh-CN" spc="-10" dirty="0">
                <a:solidFill>
                  <a:srgbClr val="FF0000"/>
                </a:solidFill>
                <a:latin typeface="Times New Roman" panose="02020603050405020304"/>
                <a:cs typeface="Times New Roman" panose="02020603050405020304"/>
              </a:rPr>
              <a:t>": 256</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endParaRPr lang="en-US" altLang="zh-CN" spc="-10" dirty="0">
              <a:solidFill>
                <a:srgbClr val="FF0000"/>
              </a:solidFill>
              <a:latin typeface="Times New Roman" panose="02020603050405020304"/>
              <a:cs typeface="Times New Roman" panose="02020603050405020304"/>
            </a:endParaRP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r>
              <a:rPr lang="en-US" altLang="zh-CN" spc="-10" dirty="0">
                <a:solidFill>
                  <a:srgbClr val="FF0000"/>
                </a:solidFill>
                <a:latin typeface="Times New Roman" panose="02020603050405020304"/>
                <a:cs typeface="Times New Roman" panose="02020603050405020304"/>
              </a:rPr>
              <a:t>source-layer": "raster-tiles-layer",</a:t>
            </a: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endParaRPr lang="en-US" altLang="zh-CN" spc="-10" dirty="0">
              <a:solidFill>
                <a:srgbClr val="FF0000"/>
              </a:solidFill>
              <a:latin typeface="Times New Roman" panose="02020603050405020304"/>
              <a:cs typeface="Times New Roman" panose="02020603050405020304"/>
            </a:endParaRPr>
          </a:p>
          <a:p>
            <a:pPr marL="12700">
              <a:lnSpc>
                <a:spcPct val="100000"/>
              </a:lnSpc>
            </a:pPr>
            <a:r>
              <a:rPr lang="en-US" altLang="zh-CN" spc="-10" dirty="0">
                <a:solidFill>
                  <a:srgbClr val="FF0000"/>
                </a:solidFill>
                <a:latin typeface="Times New Roman" panose="02020603050405020304"/>
                <a:cs typeface="Times New Roman" panose="02020603050405020304"/>
              </a:rPr>
              <a:t>        </a:t>
            </a:r>
            <a:r>
              <a:rPr lang="en-US" altLang="zh-CN" spc="-10" dirty="0" smtClean="0">
                <a:solidFill>
                  <a:srgbClr val="FF0000"/>
                </a:solidFill>
                <a:latin typeface="Times New Roman" panose="02020603050405020304"/>
                <a:cs typeface="Times New Roman" panose="02020603050405020304"/>
              </a:rPr>
              <a:t>   });</a:t>
            </a:r>
          </a:p>
          <a:p>
            <a:pPr marL="12700">
              <a:lnSpc>
                <a:spcPct val="100000"/>
              </a:lnSpc>
            </a:pPr>
            <a:r>
              <a:rPr lang="en-US" altLang="zh-CN" dirty="0" smtClean="0">
                <a:latin typeface="Times New Roman" panose="02020603050405020304"/>
                <a:cs typeface="Times New Roman" panose="02020603050405020304"/>
              </a:rPr>
              <a:t>&lt;/</a:t>
            </a:r>
            <a:r>
              <a:rPr lang="en-US" altLang="zh-CN" dirty="0">
                <a:latin typeface="Times New Roman" panose="02020603050405020304"/>
                <a:cs typeface="Times New Roman" panose="02020603050405020304"/>
              </a:rPr>
              <a:t>sc</a:t>
            </a:r>
            <a:r>
              <a:rPr lang="en-US" altLang="zh-CN" spc="5" dirty="0">
                <a:latin typeface="Times New Roman" panose="02020603050405020304"/>
                <a:cs typeface="Times New Roman" panose="02020603050405020304"/>
              </a:rPr>
              <a:t>r</a:t>
            </a:r>
            <a:r>
              <a:rPr lang="en-US" altLang="zh-CN" dirty="0">
                <a:latin typeface="Times New Roman" panose="02020603050405020304"/>
                <a:cs typeface="Times New Roman" panose="02020603050405020304"/>
              </a:rPr>
              <a:t>ipt&gt;</a:t>
            </a:r>
          </a:p>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113891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中调试运行</a:t>
            </a:r>
            <a:r>
              <a:rPr lang="en-US" altLang="zh-CN" b="1" dirty="0" smtClean="0">
                <a:solidFill>
                  <a:srgbClr val="1D8DE5"/>
                </a:solidFill>
                <a:latin typeface="微软雅黑" panose="020B0503020204020204" pitchFamily="34" charset="-122"/>
                <a:ea typeface="微软雅黑" panose="020B0503020204020204" pitchFamily="34" charset="-122"/>
              </a:rPr>
              <a:t>index.html</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62" y="1750143"/>
            <a:ext cx="2680128" cy="384441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115" y="1750143"/>
            <a:ext cx="7073175" cy="4532670"/>
          </a:xfrm>
          <a:prstGeom prst="rect">
            <a:avLst/>
          </a:prstGeom>
        </p:spPr>
      </p:pic>
    </p:spTree>
    <p:extLst>
      <p:ext uri="{BB962C8B-B14F-4D97-AF65-F5344CB8AC3E}">
        <p14:creationId xmlns:p14="http://schemas.microsoft.com/office/powerpoint/2010/main" val="404326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添加轨迹线数据到</a:t>
            </a:r>
            <a:r>
              <a:rPr lang="en-US" altLang="zh-CN" b="1" dirty="0" smtClean="0">
                <a:solidFill>
                  <a:srgbClr val="1D8DE5"/>
                </a:solidFill>
                <a:latin typeface="微软雅黑" panose="020B0503020204020204" pitchFamily="34" charset="-122"/>
                <a:ea typeface="微软雅黑" panose="020B0503020204020204" pitchFamily="34" charset="-122"/>
              </a:rPr>
              <a:t>map</a:t>
            </a:r>
            <a:r>
              <a:rPr lang="zh-CN" altLang="en-US" b="1" dirty="0" smtClean="0">
                <a:solidFill>
                  <a:srgbClr val="1D8DE5"/>
                </a:solidFill>
                <a:latin typeface="微软雅黑" panose="020B0503020204020204" pitchFamily="34" charset="-122"/>
                <a:ea typeface="微软雅黑" panose="020B0503020204020204" pitchFamily="34" charset="-122"/>
              </a:rPr>
              <a:t>中</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5109091"/>
          </a:xfrm>
          <a:prstGeom prst="rect">
            <a:avLst/>
          </a:prstGeom>
        </p:spPr>
        <p:txBody>
          <a:bodyPr vert="horz" wrap="square" lIns="0" tIns="0" rIns="0" bIns="0" rtlCol="0">
            <a:spAutoFit/>
          </a:bodyPr>
          <a:lstStyle/>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r>
              <a:rPr lang="en-US" altLang="zh-CN" dirty="0" smtClean="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&lt;script </a:t>
            </a:r>
            <a:r>
              <a:rPr lang="en-US" altLang="zh-CN" dirty="0" err="1">
                <a:solidFill>
                  <a:srgbClr val="FF0000"/>
                </a:solidFill>
                <a:latin typeface="Times New Roman" panose="02020603050405020304"/>
                <a:cs typeface="Times New Roman" panose="02020603050405020304"/>
              </a:rPr>
              <a:t>src</a:t>
            </a:r>
            <a:r>
              <a:rPr lang="en-US" altLang="zh-CN" dirty="0">
                <a:solidFill>
                  <a:srgbClr val="FF0000"/>
                </a:solidFill>
                <a:latin typeface="Times New Roman" panose="02020603050405020304"/>
                <a:cs typeface="Times New Roman" panose="02020603050405020304"/>
              </a:rPr>
              <a:t>="https://d3js.org/d3.v3.min.js" charset="utf-8"&gt;&lt;/script&gt;</a:t>
            </a:r>
          </a:p>
          <a:p>
            <a:pPr marL="12700">
              <a:lnSpc>
                <a:spcPct val="100000"/>
              </a:lnSpc>
            </a:pPr>
            <a:r>
              <a:rPr lang="en-US" altLang="zh-CN" dirty="0">
                <a:latin typeface="Times New Roman" panose="02020603050405020304"/>
                <a:cs typeface="Times New Roman" panose="02020603050405020304"/>
              </a:rPr>
              <a:t>&lt;script</a:t>
            </a:r>
            <a:r>
              <a:rPr lang="en-US" altLang="zh-CN" spc="-30" dirty="0">
                <a:latin typeface="Times New Roman" panose="02020603050405020304"/>
                <a:cs typeface="Times New Roman" panose="02020603050405020304"/>
              </a:rPr>
              <a:t> </a:t>
            </a:r>
            <a:r>
              <a:rPr lang="en-US" altLang="zh-CN" spc="-10" dirty="0" smtClean="0">
                <a:latin typeface="Times New Roman" panose="02020603050405020304"/>
                <a:cs typeface="Times New Roman" panose="02020603050405020304"/>
              </a:rPr>
              <a:t>&gt;</a:t>
            </a:r>
          </a:p>
          <a:p>
            <a:pPr marL="12700"/>
            <a:r>
              <a:rPr lang="en-US" altLang="zh-CN" spc="-10" dirty="0" smtClean="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endParaRPr lang="en-US" altLang="zh-CN" spc="-10" dirty="0" smtClean="0">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d3.json('https://docs.mapbox.com/</a:t>
            </a:r>
            <a:r>
              <a:rPr lang="en-US" altLang="zh-CN" dirty="0" err="1">
                <a:solidFill>
                  <a:srgbClr val="FF0000"/>
                </a:solidFill>
                <a:latin typeface="Times New Roman" panose="02020603050405020304"/>
                <a:cs typeface="Times New Roman" panose="02020603050405020304"/>
              </a:rPr>
              <a:t>mapbox-gl-js</a:t>
            </a:r>
            <a:r>
              <a:rPr lang="en-US" altLang="zh-CN" dirty="0">
                <a:solidFill>
                  <a:srgbClr val="FF0000"/>
                </a:solidFill>
                <a:latin typeface="Times New Roman" panose="02020603050405020304"/>
                <a:cs typeface="Times New Roman" panose="02020603050405020304"/>
              </a:rPr>
              <a:t>/assets/</a:t>
            </a:r>
            <a:r>
              <a:rPr lang="en-US" altLang="zh-CN" dirty="0" err="1">
                <a:solidFill>
                  <a:srgbClr val="FF0000"/>
                </a:solidFill>
                <a:latin typeface="Times New Roman" panose="02020603050405020304"/>
                <a:cs typeface="Times New Roman" panose="02020603050405020304"/>
              </a:rPr>
              <a:t>hike.geojson</a:t>
            </a:r>
            <a:r>
              <a:rPr lang="en-US" altLang="zh-CN" dirty="0">
                <a:solidFill>
                  <a:srgbClr val="FF0000"/>
                </a:solidFill>
                <a:latin typeface="Times New Roman" panose="02020603050405020304"/>
                <a:cs typeface="Times New Roman" panose="02020603050405020304"/>
              </a:rPr>
              <a:t>', function (err, data) {</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map.addSource</a:t>
            </a:r>
            <a:r>
              <a:rPr lang="en-US" altLang="zh-CN" dirty="0">
                <a:solidFill>
                  <a:srgbClr val="FF0000"/>
                </a:solidFill>
                <a:latin typeface="Times New Roman" panose="02020603050405020304"/>
                <a:cs typeface="Times New Roman" panose="02020603050405020304"/>
              </a:rPr>
              <a:t>('trace', { type: '</a:t>
            </a:r>
            <a:r>
              <a:rPr lang="en-US" altLang="zh-CN" dirty="0" err="1">
                <a:solidFill>
                  <a:srgbClr val="FF0000"/>
                </a:solidFill>
                <a:latin typeface="Times New Roman" panose="02020603050405020304"/>
                <a:cs typeface="Times New Roman" panose="02020603050405020304"/>
              </a:rPr>
              <a:t>geojson</a:t>
            </a:r>
            <a:r>
              <a:rPr lang="en-US" altLang="zh-CN" dirty="0">
                <a:solidFill>
                  <a:srgbClr val="FF0000"/>
                </a:solidFill>
                <a:latin typeface="Times New Roman" panose="02020603050405020304"/>
                <a:cs typeface="Times New Roman" panose="02020603050405020304"/>
              </a:rPr>
              <a:t>', data: data });</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map.addLayer</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'id': 'trace',</a:t>
            </a:r>
          </a:p>
          <a:p>
            <a:pPr marL="12700">
              <a:lnSpc>
                <a:spcPct val="100000"/>
              </a:lnSpc>
            </a:pPr>
            <a:r>
              <a:rPr lang="en-US" altLang="zh-CN" dirty="0">
                <a:solidFill>
                  <a:srgbClr val="FF0000"/>
                </a:solidFill>
                <a:latin typeface="Times New Roman" panose="02020603050405020304"/>
                <a:cs typeface="Times New Roman" panose="02020603050405020304"/>
              </a:rPr>
              <a:t>                        'type': 'line',</a:t>
            </a:r>
          </a:p>
          <a:p>
            <a:pPr marL="12700">
              <a:lnSpc>
                <a:spcPct val="100000"/>
              </a:lnSpc>
            </a:pPr>
            <a:r>
              <a:rPr lang="en-US" altLang="zh-CN" dirty="0">
                <a:solidFill>
                  <a:srgbClr val="FF0000"/>
                </a:solidFill>
                <a:latin typeface="Times New Roman" panose="02020603050405020304"/>
                <a:cs typeface="Times New Roman" panose="02020603050405020304"/>
              </a:rPr>
              <a:t>                        'source': 'trace',</a:t>
            </a:r>
          </a:p>
          <a:p>
            <a:pPr marL="12700">
              <a:lnSpc>
                <a:spcPct val="100000"/>
              </a:lnSpc>
            </a:pPr>
            <a:r>
              <a:rPr lang="en-US" altLang="zh-CN" dirty="0">
                <a:solidFill>
                  <a:srgbClr val="FF0000"/>
                </a:solidFill>
                <a:latin typeface="Times New Roman" panose="02020603050405020304"/>
                <a:cs typeface="Times New Roman" panose="02020603050405020304"/>
              </a:rPr>
              <a:t>                        'paint': </a:t>
            </a:r>
            <a:r>
              <a:rPr lang="en-US" altLang="zh-CN" dirty="0" smtClean="0">
                <a:solidFill>
                  <a:srgbClr val="FF0000"/>
                </a:solidFill>
                <a:latin typeface="Times New Roman" panose="02020603050405020304"/>
                <a:cs typeface="Times New Roman" panose="02020603050405020304"/>
              </a:rPr>
              <a:t>{'line-color</a:t>
            </a:r>
            <a:r>
              <a:rPr lang="en-US" altLang="zh-CN" dirty="0">
                <a:solidFill>
                  <a:srgbClr val="FF0000"/>
                </a:solidFill>
                <a:latin typeface="Times New Roman" panose="02020603050405020304"/>
                <a:cs typeface="Times New Roman" panose="02020603050405020304"/>
              </a:rPr>
              <a:t>': 'yellow</a:t>
            </a:r>
            <a:r>
              <a:rPr lang="en-US" altLang="zh-CN" dirty="0" smtClean="0">
                <a:solidFill>
                  <a:srgbClr val="FF0000"/>
                </a:solidFill>
                <a:latin typeface="Times New Roman" panose="02020603050405020304"/>
                <a:cs typeface="Times New Roman" panose="02020603050405020304"/>
              </a:rPr>
              <a:t>', 'line-opacity</a:t>
            </a:r>
            <a:r>
              <a:rPr lang="en-US" altLang="zh-CN" dirty="0">
                <a:solidFill>
                  <a:srgbClr val="FF0000"/>
                </a:solidFill>
                <a:latin typeface="Times New Roman" panose="02020603050405020304"/>
                <a:cs typeface="Times New Roman" panose="02020603050405020304"/>
              </a:rPr>
              <a:t>': 0.75</a:t>
            </a:r>
            <a:r>
              <a:rPr lang="en-US" altLang="zh-CN" dirty="0" smtClean="0">
                <a:solidFill>
                  <a:srgbClr val="FF0000"/>
                </a:solidFill>
                <a:latin typeface="Times New Roman" panose="02020603050405020304"/>
                <a:cs typeface="Times New Roman" panose="02020603050405020304"/>
              </a:rPr>
              <a:t>, 'line-width</a:t>
            </a: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5}</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smtClean="0">
                <a:latin typeface="Times New Roman" panose="02020603050405020304"/>
                <a:cs typeface="Times New Roman" panose="02020603050405020304"/>
              </a:rPr>
              <a:t>&lt;/</a:t>
            </a:r>
            <a:r>
              <a:rPr lang="en-US" altLang="zh-CN" dirty="0">
                <a:latin typeface="Times New Roman" panose="02020603050405020304"/>
                <a:cs typeface="Times New Roman" panose="02020603050405020304"/>
              </a:rPr>
              <a:t>sc</a:t>
            </a:r>
            <a:r>
              <a:rPr lang="en-US" altLang="zh-CN" spc="5" dirty="0">
                <a:latin typeface="Times New Roman" panose="02020603050405020304"/>
                <a:cs typeface="Times New Roman" panose="02020603050405020304"/>
              </a:rPr>
              <a:t>r</a:t>
            </a:r>
            <a:r>
              <a:rPr lang="en-US" altLang="zh-CN" dirty="0">
                <a:latin typeface="Times New Roman" panose="02020603050405020304"/>
                <a:cs typeface="Times New Roman" panose="02020603050405020304"/>
              </a:rPr>
              <a:t>ipt&gt;</a:t>
            </a:r>
          </a:p>
          <a:p>
            <a:pPr marL="12700">
              <a:lnSpc>
                <a:spcPct val="100000"/>
              </a:lnSpc>
            </a:pPr>
            <a:r>
              <a:rPr lang="en-US" altLang="zh-CN" dirty="0">
                <a:latin typeface="Times New Roman" panose="02020603050405020304"/>
                <a:cs typeface="Times New Roman" panose="02020603050405020304"/>
              </a:rPr>
              <a:t>&lt;/body&gt;</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11355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中轨迹</a:t>
            </a:r>
            <a:r>
              <a:rPr lang="zh-CN" altLang="en-US" b="1" dirty="0" smtClean="0">
                <a:solidFill>
                  <a:srgbClr val="1D8DE5"/>
                </a:solidFill>
                <a:latin typeface="微软雅黑" panose="020B0503020204020204" pitchFamily="34" charset="-122"/>
                <a:ea typeface="微软雅黑" panose="020B0503020204020204" pitchFamily="34" charset="-122"/>
              </a:rPr>
              <a:t>显示如下</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61" y="1750142"/>
            <a:ext cx="2866941" cy="414921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039" y="1750143"/>
            <a:ext cx="7020231" cy="4149211"/>
          </a:xfrm>
          <a:prstGeom prst="rect">
            <a:avLst/>
          </a:prstGeom>
        </p:spPr>
      </p:pic>
    </p:spTree>
    <p:extLst>
      <p:ext uri="{BB962C8B-B14F-4D97-AF65-F5344CB8AC3E}">
        <p14:creationId xmlns:p14="http://schemas.microsoft.com/office/powerpoint/2010/main" val="343299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实现轨迹动态更新显示</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5386090"/>
          </a:xfrm>
          <a:prstGeom prst="rect">
            <a:avLst/>
          </a:prstGeom>
        </p:spPr>
        <p:txBody>
          <a:bodyPr vert="horz" wrap="square" lIns="0" tIns="0" rIns="0" bIns="0" rtlCol="0">
            <a:spAutoFit/>
          </a:bodyPr>
          <a:lstStyle/>
          <a:p>
            <a:pPr marL="12700">
              <a:lnSpc>
                <a:spcPct val="100000"/>
              </a:lnSpc>
            </a:pPr>
            <a:r>
              <a:rPr lang="en-US" altLang="zh-CN" dirty="0" smtClean="0">
                <a:latin typeface="Times New Roman" panose="02020603050405020304"/>
                <a:cs typeface="Times New Roman" panose="02020603050405020304"/>
              </a:rPr>
              <a:t>d3.json</a:t>
            </a:r>
            <a:r>
              <a:rPr lang="en-US" altLang="zh-CN" dirty="0">
                <a:latin typeface="Times New Roman" panose="02020603050405020304"/>
                <a:cs typeface="Times New Roman" panose="02020603050405020304"/>
              </a:rPr>
              <a:t>('https://docs.mapbox.com/</a:t>
            </a:r>
            <a:r>
              <a:rPr lang="en-US" altLang="zh-CN" dirty="0" err="1">
                <a:latin typeface="Times New Roman" panose="02020603050405020304"/>
                <a:cs typeface="Times New Roman" panose="02020603050405020304"/>
              </a:rPr>
              <a:t>mapbox-gl-js</a:t>
            </a:r>
            <a:r>
              <a:rPr lang="en-US" altLang="zh-CN" dirty="0">
                <a:latin typeface="Times New Roman" panose="02020603050405020304"/>
                <a:cs typeface="Times New Roman" panose="02020603050405020304"/>
              </a:rPr>
              <a:t>/assets/</a:t>
            </a:r>
            <a:r>
              <a:rPr lang="en-US" altLang="zh-CN" dirty="0" err="1">
                <a:latin typeface="Times New Roman" panose="02020603050405020304"/>
                <a:cs typeface="Times New Roman" panose="02020603050405020304"/>
              </a:rPr>
              <a:t>hike.geojson</a:t>
            </a:r>
            <a:r>
              <a:rPr lang="en-US" altLang="zh-CN" dirty="0">
                <a:latin typeface="Times New Roman" panose="02020603050405020304"/>
                <a:cs typeface="Times New Roman" panose="02020603050405020304"/>
              </a:rPr>
              <a:t>', function (err, data) {</a:t>
            </a:r>
          </a:p>
          <a:p>
            <a:pPr marL="12700">
              <a:lnSpc>
                <a:spcPct val="100000"/>
              </a:lnSpc>
            </a:pPr>
            <a:r>
              <a:rPr lang="en-US" altLang="zh-CN" dirty="0" smtClean="0">
                <a:latin typeface="Times New Roman" panose="02020603050405020304"/>
                <a:cs typeface="Times New Roman" panose="02020603050405020304"/>
              </a:rPr>
              <a:t>                    </a:t>
            </a: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coordinates = </a:t>
            </a:r>
            <a:r>
              <a:rPr lang="en-US" altLang="zh-CN" dirty="0" err="1">
                <a:solidFill>
                  <a:srgbClr val="FF0000"/>
                </a:solidFill>
                <a:latin typeface="Times New Roman" panose="02020603050405020304"/>
                <a:cs typeface="Times New Roman" panose="02020603050405020304"/>
              </a:rPr>
              <a:t>data.features</a:t>
            </a:r>
            <a:r>
              <a:rPr lang="en-US" altLang="zh-CN" dirty="0">
                <a:solidFill>
                  <a:srgbClr val="FF0000"/>
                </a:solidFill>
                <a:latin typeface="Times New Roman" panose="02020603050405020304"/>
                <a:cs typeface="Times New Roman" panose="02020603050405020304"/>
              </a:rPr>
              <a:t>[0].</a:t>
            </a:r>
            <a:r>
              <a:rPr lang="en-US" altLang="zh-CN" dirty="0" err="1">
                <a:solidFill>
                  <a:srgbClr val="FF0000"/>
                </a:solidFill>
                <a:latin typeface="Times New Roman" panose="02020603050405020304"/>
                <a:cs typeface="Times New Roman" panose="02020603050405020304"/>
              </a:rPr>
              <a:t>geometry.coordinates</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data.features</a:t>
            </a:r>
            <a:r>
              <a:rPr lang="en-US" altLang="zh-CN" dirty="0">
                <a:solidFill>
                  <a:srgbClr val="FF0000"/>
                </a:solidFill>
                <a:latin typeface="Times New Roman" panose="02020603050405020304"/>
                <a:cs typeface="Times New Roman" panose="02020603050405020304"/>
              </a:rPr>
              <a:t>[0].</a:t>
            </a:r>
            <a:r>
              <a:rPr lang="en-US" altLang="zh-CN" dirty="0" err="1">
                <a:solidFill>
                  <a:srgbClr val="FF0000"/>
                </a:solidFill>
                <a:latin typeface="Times New Roman" panose="02020603050405020304"/>
                <a:cs typeface="Times New Roman" panose="02020603050405020304"/>
              </a:rPr>
              <a:t>geometry.coordinates</a:t>
            </a:r>
            <a:r>
              <a:rPr lang="en-US" altLang="zh-CN" dirty="0">
                <a:solidFill>
                  <a:srgbClr val="FF0000"/>
                </a:solidFill>
                <a:latin typeface="Times New Roman" panose="02020603050405020304"/>
                <a:cs typeface="Times New Roman" panose="02020603050405020304"/>
              </a:rPr>
              <a:t> = [coordinates[0]];</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map.jumpTo</a:t>
            </a: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‘center’: </a:t>
            </a:r>
            <a:r>
              <a:rPr lang="en-US" altLang="zh-CN" dirty="0">
                <a:solidFill>
                  <a:srgbClr val="FF0000"/>
                </a:solidFill>
                <a:latin typeface="Times New Roman" panose="02020603050405020304"/>
                <a:cs typeface="Times New Roman" panose="02020603050405020304"/>
              </a:rPr>
              <a:t>coordinates[0], </a:t>
            </a:r>
            <a:r>
              <a:rPr lang="en-US" altLang="zh-CN" dirty="0" smtClean="0">
                <a:solidFill>
                  <a:srgbClr val="FF0000"/>
                </a:solidFill>
                <a:latin typeface="Times New Roman" panose="02020603050405020304"/>
                <a:cs typeface="Times New Roman" panose="02020603050405020304"/>
              </a:rPr>
              <a:t>‘zoom’: </a:t>
            </a:r>
            <a:r>
              <a:rPr lang="en-US" altLang="zh-CN" dirty="0">
                <a:solidFill>
                  <a:srgbClr val="FF0000"/>
                </a:solidFill>
                <a:latin typeface="Times New Roman" panose="02020603050405020304"/>
                <a:cs typeface="Times New Roman" panose="02020603050405020304"/>
              </a:rPr>
              <a:t>14 </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定位地图</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map.setPitch</a:t>
            </a:r>
            <a:r>
              <a:rPr lang="en-US" altLang="zh-CN" dirty="0">
                <a:solidFill>
                  <a:srgbClr val="FF0000"/>
                </a:solidFill>
                <a:latin typeface="Times New Roman" panose="02020603050405020304"/>
                <a:cs typeface="Times New Roman" panose="02020603050405020304"/>
              </a:rPr>
              <a:t>(30);</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var</a:t>
            </a: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i</a:t>
            </a:r>
            <a:r>
              <a:rPr lang="en-US" altLang="zh-CN" dirty="0">
                <a:solidFill>
                  <a:srgbClr val="FF0000"/>
                </a:solidFill>
                <a:latin typeface="Times New Roman" panose="02020603050405020304"/>
                <a:cs typeface="Times New Roman" panose="02020603050405020304"/>
              </a:rPr>
              <a:t> = 0;</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var</a:t>
            </a:r>
            <a:r>
              <a:rPr lang="en-US" altLang="zh-CN" dirty="0">
                <a:solidFill>
                  <a:srgbClr val="FF0000"/>
                </a:solidFill>
                <a:latin typeface="Times New Roman" panose="02020603050405020304"/>
                <a:cs typeface="Times New Roman" panose="02020603050405020304"/>
              </a:rPr>
              <a:t> timer = </a:t>
            </a:r>
            <a:r>
              <a:rPr lang="en-US" altLang="zh-CN" dirty="0" err="1">
                <a:solidFill>
                  <a:srgbClr val="FF0000"/>
                </a:solidFill>
                <a:latin typeface="Times New Roman" panose="02020603050405020304"/>
                <a:cs typeface="Times New Roman" panose="02020603050405020304"/>
              </a:rPr>
              <a:t>window.setInterval</a:t>
            </a:r>
            <a:r>
              <a:rPr lang="en-US" altLang="zh-CN" dirty="0">
                <a:solidFill>
                  <a:srgbClr val="FF0000"/>
                </a:solidFill>
                <a:latin typeface="Times New Roman" panose="02020603050405020304"/>
                <a:cs typeface="Times New Roman" panose="02020603050405020304"/>
              </a:rPr>
              <a:t>(function () </a:t>
            </a:r>
            <a:r>
              <a:rPr lang="en-US" altLang="zh-CN" dirty="0" smtClean="0">
                <a:solidFill>
                  <a:srgbClr val="FF0000"/>
                </a:solidFill>
                <a:latin typeface="Times New Roman" panose="02020603050405020304"/>
                <a:cs typeface="Times New Roman" panose="02020603050405020304"/>
              </a:rPr>
              <a:t>{</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if (</a:t>
            </a:r>
            <a:r>
              <a:rPr lang="en-US" altLang="zh-CN" dirty="0" err="1">
                <a:solidFill>
                  <a:srgbClr val="FF0000"/>
                </a:solidFill>
                <a:latin typeface="Times New Roman" panose="02020603050405020304"/>
                <a:cs typeface="Times New Roman" panose="02020603050405020304"/>
              </a:rPr>
              <a:t>i</a:t>
            </a:r>
            <a:r>
              <a:rPr lang="en-US" altLang="zh-CN" dirty="0">
                <a:solidFill>
                  <a:srgbClr val="FF0000"/>
                </a:solidFill>
                <a:latin typeface="Times New Roman" panose="02020603050405020304"/>
                <a:cs typeface="Times New Roman" panose="02020603050405020304"/>
              </a:rPr>
              <a:t> &lt; </a:t>
            </a:r>
            <a:r>
              <a:rPr lang="en-US" altLang="zh-CN" dirty="0" err="1">
                <a:solidFill>
                  <a:srgbClr val="FF0000"/>
                </a:solidFill>
                <a:latin typeface="Times New Roman" panose="02020603050405020304"/>
                <a:cs typeface="Times New Roman" panose="02020603050405020304"/>
              </a:rPr>
              <a:t>coordinates.length</a:t>
            </a: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data.features</a:t>
            </a:r>
            <a:r>
              <a:rPr lang="en-US" altLang="zh-CN" dirty="0">
                <a:solidFill>
                  <a:srgbClr val="FF0000"/>
                </a:solidFill>
                <a:latin typeface="Times New Roman" panose="02020603050405020304"/>
                <a:cs typeface="Times New Roman" panose="02020603050405020304"/>
              </a:rPr>
              <a:t>[0].</a:t>
            </a:r>
            <a:r>
              <a:rPr lang="en-US" altLang="zh-CN" dirty="0" err="1">
                <a:solidFill>
                  <a:srgbClr val="FF0000"/>
                </a:solidFill>
                <a:latin typeface="Times New Roman" panose="02020603050405020304"/>
                <a:cs typeface="Times New Roman" panose="02020603050405020304"/>
              </a:rPr>
              <a:t>geometry.coordinates.push</a:t>
            </a:r>
            <a:r>
              <a:rPr lang="en-US" altLang="zh-CN" dirty="0">
                <a:solidFill>
                  <a:srgbClr val="FF0000"/>
                </a:solidFill>
                <a:latin typeface="Times New Roman" panose="02020603050405020304"/>
                <a:cs typeface="Times New Roman" panose="02020603050405020304"/>
              </a:rPr>
              <a:t>(coordinates[</a:t>
            </a:r>
            <a:r>
              <a:rPr lang="en-US" altLang="zh-CN" dirty="0" err="1">
                <a:solidFill>
                  <a:srgbClr val="FF0000"/>
                </a:solidFill>
                <a:latin typeface="Times New Roman" panose="02020603050405020304"/>
                <a:cs typeface="Times New Roman" panose="02020603050405020304"/>
              </a:rPr>
              <a:t>i</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通过构造点串模拟轨迹</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map.getSource</a:t>
            </a:r>
            <a:r>
              <a:rPr lang="en-US" altLang="zh-CN" dirty="0" smtClean="0">
                <a:solidFill>
                  <a:srgbClr val="FF0000"/>
                </a:solidFill>
                <a:latin typeface="Times New Roman" panose="02020603050405020304"/>
                <a:cs typeface="Times New Roman" panose="02020603050405020304"/>
              </a:rPr>
              <a:t>(‘trace’).</a:t>
            </a:r>
            <a:r>
              <a:rPr lang="en-US" altLang="zh-CN" dirty="0" err="1">
                <a:solidFill>
                  <a:srgbClr val="FF0000"/>
                </a:solidFill>
                <a:latin typeface="Times New Roman" panose="02020603050405020304"/>
                <a:cs typeface="Times New Roman" panose="02020603050405020304"/>
              </a:rPr>
              <a:t>setData</a:t>
            </a:r>
            <a:r>
              <a:rPr lang="en-US" altLang="zh-CN" dirty="0">
                <a:solidFill>
                  <a:srgbClr val="FF0000"/>
                </a:solidFill>
                <a:latin typeface="Times New Roman" panose="02020603050405020304"/>
                <a:cs typeface="Times New Roman" panose="02020603050405020304"/>
              </a:rPr>
              <a:t>(data</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定时器不断更新轨迹数据</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map.panTo</a:t>
            </a:r>
            <a:r>
              <a:rPr lang="en-US" altLang="zh-CN" dirty="0">
                <a:solidFill>
                  <a:srgbClr val="FF0000"/>
                </a:solidFill>
                <a:latin typeface="Times New Roman" panose="02020603050405020304"/>
                <a:cs typeface="Times New Roman" panose="02020603050405020304"/>
              </a:rPr>
              <a:t>(coordinates[</a:t>
            </a:r>
            <a:r>
              <a:rPr lang="en-US" altLang="zh-CN" dirty="0" err="1">
                <a:solidFill>
                  <a:srgbClr val="FF0000"/>
                </a:solidFill>
                <a:latin typeface="Times New Roman" panose="02020603050405020304"/>
                <a:cs typeface="Times New Roman" panose="02020603050405020304"/>
              </a:rPr>
              <a:t>i</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地图平滑跟踪轨迹移动</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i</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 else {</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window.clearInterval</a:t>
            </a:r>
            <a:r>
              <a:rPr lang="en-US" altLang="zh-CN" dirty="0">
                <a:solidFill>
                  <a:srgbClr val="FF0000"/>
                </a:solidFill>
                <a:latin typeface="Times New Roman" panose="02020603050405020304"/>
                <a:cs typeface="Times New Roman" panose="02020603050405020304"/>
              </a:rPr>
              <a:t>(timer);</a:t>
            </a:r>
          </a:p>
          <a:p>
            <a:pPr marL="12700">
              <a:lnSpc>
                <a:spcPct val="100000"/>
              </a:lnSpc>
            </a:pP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a:solidFill>
                  <a:srgbClr val="FF0000"/>
                </a:solidFill>
                <a:latin typeface="Times New Roman" panose="02020603050405020304"/>
                <a:cs typeface="Times New Roman" panose="02020603050405020304"/>
              </a:rPr>
              <a:t>                    }, 10</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每</a:t>
            </a:r>
            <a:r>
              <a:rPr lang="en-US" altLang="zh-CN" dirty="0" smtClean="0">
                <a:solidFill>
                  <a:srgbClr val="FF0000"/>
                </a:solidFill>
                <a:latin typeface="Times New Roman" panose="02020603050405020304"/>
                <a:cs typeface="Times New Roman" panose="02020603050405020304"/>
              </a:rPr>
              <a:t>10</a:t>
            </a:r>
            <a:r>
              <a:rPr lang="zh-CN" altLang="en-US" dirty="0" smtClean="0">
                <a:solidFill>
                  <a:srgbClr val="FF0000"/>
                </a:solidFill>
                <a:latin typeface="Times New Roman" panose="02020603050405020304"/>
                <a:cs typeface="Times New Roman" panose="02020603050405020304"/>
              </a:rPr>
              <a:t>毫秒进行轨迹刷新</a:t>
            </a:r>
            <a:endParaRPr lang="en-US" altLang="zh-CN" dirty="0" smtClean="0">
              <a:solidFill>
                <a:srgbClr val="FF0000"/>
              </a:solidFill>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                }</a:t>
            </a:r>
            <a:endParaRPr lang="en-US" altLang="zh-CN" dirty="0">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85866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中动态</a:t>
            </a:r>
            <a:r>
              <a:rPr lang="zh-CN" altLang="en-US" b="1" dirty="0" smtClean="0">
                <a:solidFill>
                  <a:srgbClr val="1D8DE5"/>
                </a:solidFill>
                <a:latin typeface="微软雅黑" panose="020B0503020204020204" pitchFamily="34" charset="-122"/>
                <a:ea typeface="微软雅黑" panose="020B0503020204020204" pitchFamily="34" charset="-122"/>
              </a:rPr>
              <a:t>轨迹显示如下</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61" y="1750142"/>
            <a:ext cx="2866941" cy="4739148"/>
          </a:xfrm>
          <a:prstGeom prst="rect">
            <a:avLst/>
          </a:prstGeom>
        </p:spPr>
      </p:pic>
      <p:pic>
        <p:nvPicPr>
          <p:cNvPr id="5" name="Video_2021-06-08_01075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0114" y="1750142"/>
            <a:ext cx="6553200" cy="4739148"/>
          </a:xfrm>
          <a:prstGeom prst="rect">
            <a:avLst/>
          </a:prstGeom>
        </p:spPr>
      </p:pic>
    </p:spTree>
    <p:extLst>
      <p:ext uri="{BB962C8B-B14F-4D97-AF65-F5344CB8AC3E}">
        <p14:creationId xmlns:p14="http://schemas.microsoft.com/office/powerpoint/2010/main" val="33696167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实现</a:t>
            </a:r>
            <a:r>
              <a:rPr lang="zh-CN" altLang="en-US" b="1" dirty="0" smtClean="0">
                <a:solidFill>
                  <a:srgbClr val="1D8DE5"/>
                </a:solidFill>
                <a:latin typeface="微软雅黑" panose="020B0503020204020204" pitchFamily="34" charset="-122"/>
                <a:ea typeface="微软雅黑" panose="020B0503020204020204" pitchFamily="34" charset="-122"/>
              </a:rPr>
              <a:t>轨迹</a:t>
            </a:r>
            <a:r>
              <a:rPr lang="zh-CN" altLang="en-US" b="1" dirty="0">
                <a:solidFill>
                  <a:srgbClr val="1D8DE5"/>
                </a:solidFill>
                <a:latin typeface="微软雅黑" panose="020B0503020204020204" pitchFamily="34" charset="-122"/>
                <a:ea typeface="微软雅黑" panose="020B0503020204020204" pitchFamily="34" charset="-122"/>
              </a:rPr>
              <a:t>点</a:t>
            </a:r>
            <a:r>
              <a:rPr lang="zh-CN" altLang="en-US" b="1" dirty="0" smtClean="0">
                <a:solidFill>
                  <a:srgbClr val="1D8DE5"/>
                </a:solidFill>
                <a:latin typeface="微软雅黑" panose="020B0503020204020204" pitchFamily="34" charset="-122"/>
                <a:ea typeface="微软雅黑" panose="020B0503020204020204" pitchFamily="34" charset="-122"/>
              </a:rPr>
              <a:t>显示</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4832092"/>
          </a:xfrm>
          <a:prstGeom prst="rect">
            <a:avLst/>
          </a:prstGeom>
        </p:spPr>
        <p:txBody>
          <a:bodyPr vert="horz" wrap="square" lIns="0" tIns="0" rIns="0" bIns="0" rtlCol="0">
            <a:spAutoFit/>
          </a:bodyPr>
          <a:lstStyle/>
          <a:p>
            <a:pPr marL="12700">
              <a:lnSpc>
                <a:spcPct val="100000"/>
              </a:lnSpc>
            </a:pPr>
            <a:r>
              <a:rPr lang="en-US" altLang="zh-CN" dirty="0" smtClean="0">
                <a:latin typeface="Times New Roman" panose="02020603050405020304"/>
                <a:cs typeface="Times New Roman" panose="02020603050405020304"/>
              </a:rPr>
              <a:t>d3.json</a:t>
            </a:r>
            <a:r>
              <a:rPr lang="en-US" altLang="zh-CN" dirty="0">
                <a:latin typeface="Times New Roman" panose="02020603050405020304"/>
                <a:cs typeface="Times New Roman" panose="02020603050405020304"/>
              </a:rPr>
              <a:t>('https://docs.mapbox.com/</a:t>
            </a:r>
            <a:r>
              <a:rPr lang="en-US" altLang="zh-CN" dirty="0" err="1">
                <a:latin typeface="Times New Roman" panose="02020603050405020304"/>
                <a:cs typeface="Times New Roman" panose="02020603050405020304"/>
              </a:rPr>
              <a:t>mapbox-gl-js</a:t>
            </a:r>
            <a:r>
              <a:rPr lang="en-US" altLang="zh-CN" dirty="0">
                <a:latin typeface="Times New Roman" panose="02020603050405020304"/>
                <a:cs typeface="Times New Roman" panose="02020603050405020304"/>
              </a:rPr>
              <a:t>/assets/</a:t>
            </a:r>
            <a:r>
              <a:rPr lang="en-US" altLang="zh-CN" dirty="0" err="1">
                <a:latin typeface="Times New Roman" panose="02020603050405020304"/>
                <a:cs typeface="Times New Roman" panose="02020603050405020304"/>
              </a:rPr>
              <a:t>hike.geojson</a:t>
            </a:r>
            <a:r>
              <a:rPr lang="en-US" altLang="zh-CN" dirty="0">
                <a:latin typeface="Times New Roman" panose="02020603050405020304"/>
                <a:cs typeface="Times New Roman" panose="02020603050405020304"/>
              </a:rPr>
              <a:t>', function (err, data) {</a:t>
            </a:r>
          </a:p>
          <a:p>
            <a:pPr marL="12700">
              <a:lnSpc>
                <a:spcPct val="100000"/>
              </a:lnSpc>
            </a:pPr>
            <a:r>
              <a:rPr lang="en-US" altLang="zh-CN" dirty="0" smtClean="0">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var</a:t>
            </a:r>
            <a:r>
              <a:rPr lang="en-US" altLang="zh-CN" dirty="0">
                <a:solidFill>
                  <a:srgbClr val="FF0000"/>
                </a:solidFill>
                <a:latin typeface="Times New Roman" panose="02020603050405020304"/>
                <a:cs typeface="Times New Roman" panose="02020603050405020304"/>
              </a:rPr>
              <a:t> marker = new </a:t>
            </a:r>
            <a:r>
              <a:rPr lang="en-US" altLang="zh-CN" dirty="0" err="1">
                <a:solidFill>
                  <a:srgbClr val="FF0000"/>
                </a:solidFill>
                <a:latin typeface="Times New Roman" panose="02020603050405020304"/>
                <a:cs typeface="Times New Roman" panose="02020603050405020304"/>
              </a:rPr>
              <a:t>mapboxgl.Marker</a:t>
            </a:r>
            <a:r>
              <a:rPr lang="en-US" altLang="zh-CN" dirty="0">
                <a:solidFill>
                  <a:srgbClr val="FF0000"/>
                </a:solidFill>
                <a:latin typeface="Times New Roman" panose="02020603050405020304"/>
                <a:cs typeface="Times New Roman" panose="02020603050405020304"/>
              </a:rPr>
              <a:t>({color: </a:t>
            </a:r>
            <a:r>
              <a:rPr lang="en-US" altLang="zh-CN" dirty="0" smtClean="0">
                <a:solidFill>
                  <a:srgbClr val="FF0000"/>
                </a:solidFill>
                <a:latin typeface="Times New Roman" panose="02020603050405020304"/>
                <a:cs typeface="Times New Roman" panose="02020603050405020304"/>
              </a:rPr>
              <a:t>‘#F84C4C’}); // </a:t>
            </a:r>
            <a:r>
              <a:rPr lang="zh-CN" altLang="en-US" dirty="0" smtClean="0">
                <a:solidFill>
                  <a:srgbClr val="FF0000"/>
                </a:solidFill>
                <a:latin typeface="Times New Roman" panose="02020603050405020304"/>
                <a:cs typeface="Times New Roman" panose="02020603050405020304"/>
              </a:rPr>
              <a:t>构造轨迹定位点</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smtClean="0">
                <a:latin typeface="Times New Roman" panose="02020603050405020304"/>
                <a:cs typeface="Times New Roman" panose="02020603050405020304"/>
              </a:rPr>
              <a:t>                    </a:t>
            </a:r>
            <a:r>
              <a:rPr lang="en-US" altLang="zh-CN" dirty="0" err="1" smtClean="0">
                <a:latin typeface="Times New Roman" panose="02020603050405020304"/>
                <a:cs typeface="Times New Roman" panose="02020603050405020304"/>
              </a:rPr>
              <a:t>var</a:t>
            </a:r>
            <a:r>
              <a:rPr lang="en-US" altLang="zh-CN" dirty="0" smtClean="0">
                <a:latin typeface="Times New Roman" panose="02020603050405020304"/>
                <a:cs typeface="Times New Roman" panose="02020603050405020304"/>
              </a:rPr>
              <a:t> </a:t>
            </a:r>
            <a:r>
              <a:rPr lang="en-US" altLang="zh-CN" dirty="0">
                <a:latin typeface="Times New Roman" panose="02020603050405020304"/>
                <a:cs typeface="Times New Roman" panose="02020603050405020304"/>
              </a:rPr>
              <a:t>coordinates = </a:t>
            </a:r>
            <a:r>
              <a:rPr lang="en-US" altLang="zh-CN" dirty="0" err="1">
                <a:latin typeface="Times New Roman" panose="02020603050405020304"/>
                <a:cs typeface="Times New Roman" panose="02020603050405020304"/>
              </a:rPr>
              <a:t>data.features</a:t>
            </a:r>
            <a:r>
              <a:rPr lang="en-US" altLang="zh-CN" dirty="0">
                <a:latin typeface="Times New Roman" panose="02020603050405020304"/>
                <a:cs typeface="Times New Roman" panose="02020603050405020304"/>
              </a:rPr>
              <a:t>[0].</a:t>
            </a:r>
            <a:r>
              <a:rPr lang="en-US" altLang="zh-CN" dirty="0" err="1">
                <a:latin typeface="Times New Roman" panose="02020603050405020304"/>
                <a:cs typeface="Times New Roman" panose="02020603050405020304"/>
              </a:rPr>
              <a:t>geometry.coordinates</a:t>
            </a:r>
            <a:r>
              <a:rPr lang="en-US" altLang="zh-CN" dirty="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                    </a:t>
            </a:r>
            <a:r>
              <a:rPr lang="en-US" altLang="zh-CN" dirty="0" err="1">
                <a:latin typeface="Times New Roman" panose="02020603050405020304"/>
                <a:cs typeface="Times New Roman" panose="02020603050405020304"/>
              </a:rPr>
              <a:t>var</a:t>
            </a:r>
            <a:r>
              <a:rPr lang="en-US" altLang="zh-CN" dirty="0">
                <a:latin typeface="Times New Roman" panose="02020603050405020304"/>
                <a:cs typeface="Times New Roman" panose="02020603050405020304"/>
              </a:rPr>
              <a:t> timer = </a:t>
            </a:r>
            <a:r>
              <a:rPr lang="en-US" altLang="zh-CN" dirty="0" err="1">
                <a:latin typeface="Times New Roman" panose="02020603050405020304"/>
                <a:cs typeface="Times New Roman" panose="02020603050405020304"/>
              </a:rPr>
              <a:t>window.setInterval</a:t>
            </a:r>
            <a:r>
              <a:rPr lang="en-US" altLang="zh-CN" dirty="0">
                <a:latin typeface="Times New Roman" panose="02020603050405020304"/>
                <a:cs typeface="Times New Roman" panose="02020603050405020304"/>
              </a:rPr>
              <a:t>(function () {</a:t>
            </a:r>
          </a:p>
          <a:p>
            <a:pPr marL="12700">
              <a:lnSpc>
                <a:spcPct val="100000"/>
              </a:lnSpc>
            </a:pPr>
            <a:r>
              <a:rPr lang="en-US" altLang="zh-CN" dirty="0">
                <a:latin typeface="Times New Roman" panose="02020603050405020304"/>
                <a:cs typeface="Times New Roman" panose="02020603050405020304"/>
              </a:rPr>
              <a:t>                        if (</a:t>
            </a:r>
            <a:r>
              <a:rPr lang="en-US" altLang="zh-CN" dirty="0" err="1">
                <a:latin typeface="Times New Roman" panose="02020603050405020304"/>
                <a:cs typeface="Times New Roman" panose="02020603050405020304"/>
              </a:rPr>
              <a:t>i</a:t>
            </a:r>
            <a:r>
              <a:rPr lang="en-US" altLang="zh-CN" dirty="0">
                <a:latin typeface="Times New Roman" panose="02020603050405020304"/>
                <a:cs typeface="Times New Roman" panose="02020603050405020304"/>
              </a:rPr>
              <a:t> &lt; </a:t>
            </a:r>
            <a:r>
              <a:rPr lang="en-US" altLang="zh-CN" dirty="0" err="1">
                <a:latin typeface="Times New Roman" panose="02020603050405020304"/>
                <a:cs typeface="Times New Roman" panose="02020603050405020304"/>
              </a:rPr>
              <a:t>coordinates.length</a:t>
            </a:r>
            <a:r>
              <a:rPr lang="en-US" altLang="zh-CN" dirty="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                           ……</a:t>
            </a:r>
            <a:endParaRPr lang="en-US" altLang="zh-CN" dirty="0">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marker.setLngLat</a:t>
            </a:r>
            <a:r>
              <a:rPr lang="en-US" altLang="zh-CN" dirty="0">
                <a:solidFill>
                  <a:srgbClr val="FF0000"/>
                </a:solidFill>
                <a:latin typeface="Times New Roman" panose="02020603050405020304"/>
                <a:cs typeface="Times New Roman" panose="02020603050405020304"/>
              </a:rPr>
              <a:t>(coordinates[</a:t>
            </a:r>
            <a:r>
              <a:rPr lang="en-US" altLang="zh-CN" dirty="0" err="1">
                <a:solidFill>
                  <a:srgbClr val="FF0000"/>
                </a:solidFill>
                <a:latin typeface="Times New Roman" panose="02020603050405020304"/>
                <a:cs typeface="Times New Roman" panose="02020603050405020304"/>
              </a:rPr>
              <a:t>i</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实时修改点坐标</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marker.addTo</a:t>
            </a:r>
            <a:r>
              <a:rPr lang="en-US" altLang="zh-CN" dirty="0">
                <a:solidFill>
                  <a:srgbClr val="FF0000"/>
                </a:solidFill>
                <a:latin typeface="Times New Roman" panose="02020603050405020304"/>
                <a:cs typeface="Times New Roman" panose="02020603050405020304"/>
              </a:rPr>
              <a:t>(map</a:t>
            </a:r>
            <a:r>
              <a:rPr lang="en-US" altLang="zh-CN" dirty="0" smtClean="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                           ……</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err="1">
                <a:latin typeface="Times New Roman" panose="02020603050405020304"/>
                <a:cs typeface="Times New Roman" panose="02020603050405020304"/>
              </a:rPr>
              <a:t>i</a:t>
            </a:r>
            <a:r>
              <a:rPr lang="en-US" altLang="zh-CN" dirty="0">
                <a:latin typeface="Times New Roman" panose="02020603050405020304"/>
                <a:cs typeface="Times New Roman" panose="02020603050405020304"/>
              </a:rPr>
              <a:t>++;</a:t>
            </a:r>
          </a:p>
          <a:p>
            <a:pPr marL="12700">
              <a:lnSpc>
                <a:spcPct val="100000"/>
              </a:lnSpc>
            </a:pPr>
            <a:r>
              <a:rPr lang="en-US" altLang="zh-CN" dirty="0">
                <a:latin typeface="Times New Roman" panose="02020603050405020304"/>
                <a:cs typeface="Times New Roman" panose="02020603050405020304"/>
              </a:rPr>
              <a:t>                        } else {</a:t>
            </a:r>
          </a:p>
          <a:p>
            <a:pPr marL="12700">
              <a:lnSpc>
                <a:spcPct val="100000"/>
              </a:lnSpc>
            </a:pPr>
            <a:r>
              <a:rPr lang="en-US" altLang="zh-CN" dirty="0">
                <a:latin typeface="Times New Roman" panose="02020603050405020304"/>
                <a:cs typeface="Times New Roman" panose="02020603050405020304"/>
              </a:rPr>
              <a:t>                            </a:t>
            </a:r>
            <a:r>
              <a:rPr lang="en-US" altLang="zh-CN" dirty="0" err="1">
                <a:latin typeface="Times New Roman" panose="02020603050405020304"/>
                <a:cs typeface="Times New Roman" panose="02020603050405020304"/>
              </a:rPr>
              <a:t>window.clearInterval</a:t>
            </a:r>
            <a:r>
              <a:rPr lang="en-US" altLang="zh-CN" dirty="0">
                <a:latin typeface="Times New Roman" panose="02020603050405020304"/>
                <a:cs typeface="Times New Roman" panose="02020603050405020304"/>
              </a:rPr>
              <a:t>(timer);</a:t>
            </a:r>
          </a:p>
          <a:p>
            <a:pPr marL="12700">
              <a:lnSpc>
                <a:spcPct val="100000"/>
              </a:lnSpc>
            </a:pPr>
            <a:r>
              <a:rPr lang="en-US" altLang="zh-CN" dirty="0">
                <a:latin typeface="Times New Roman" panose="02020603050405020304"/>
                <a:cs typeface="Times New Roman" panose="02020603050405020304"/>
              </a:rPr>
              <a:t>                        }</a:t>
            </a:r>
          </a:p>
          <a:p>
            <a:pPr marL="12700">
              <a:lnSpc>
                <a:spcPct val="100000"/>
              </a:lnSpc>
            </a:pPr>
            <a:r>
              <a:rPr lang="en-US" altLang="zh-CN" dirty="0">
                <a:latin typeface="Times New Roman" panose="02020603050405020304"/>
                <a:cs typeface="Times New Roman" panose="02020603050405020304"/>
              </a:rPr>
              <a:t>                    }, 10); // </a:t>
            </a:r>
            <a:r>
              <a:rPr lang="zh-CN" altLang="en-US" dirty="0">
                <a:latin typeface="Times New Roman" panose="02020603050405020304"/>
                <a:cs typeface="Times New Roman" panose="02020603050405020304"/>
              </a:rPr>
              <a:t>每</a:t>
            </a:r>
            <a:r>
              <a:rPr lang="en-US" altLang="zh-CN" dirty="0">
                <a:latin typeface="Times New Roman" panose="02020603050405020304"/>
                <a:cs typeface="Times New Roman" panose="02020603050405020304"/>
              </a:rPr>
              <a:t>10</a:t>
            </a:r>
            <a:r>
              <a:rPr lang="zh-CN" altLang="en-US" dirty="0">
                <a:latin typeface="Times New Roman" panose="02020603050405020304"/>
                <a:cs typeface="Times New Roman" panose="02020603050405020304"/>
              </a:rPr>
              <a:t>毫秒进行轨迹</a:t>
            </a:r>
            <a:r>
              <a:rPr lang="zh-CN" altLang="en-US" dirty="0" smtClean="0">
                <a:latin typeface="Times New Roman" panose="02020603050405020304"/>
                <a:cs typeface="Times New Roman" panose="02020603050405020304"/>
              </a:rPr>
              <a:t>刷新</a:t>
            </a:r>
            <a:endParaRPr lang="en-US" altLang="zh-CN" dirty="0" smtClean="0">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endParaRPr lang="en-US" altLang="zh-CN" dirty="0">
              <a:latin typeface="Times New Roman" panose="02020603050405020304"/>
              <a:cs typeface="Times New Roman" panose="02020603050405020304"/>
            </a:endParaRPr>
          </a:p>
          <a:p>
            <a:pPr marL="12700">
              <a:lnSpc>
                <a:spcPct val="100000"/>
              </a:lnSpc>
            </a:pPr>
            <a:r>
              <a:rPr lang="en-US" altLang="zh-CN" dirty="0">
                <a:latin typeface="Times New Roman" panose="02020603050405020304"/>
                <a:cs typeface="Times New Roman" panose="02020603050405020304"/>
              </a:rPr>
              <a:t>            </a:t>
            </a:r>
            <a:r>
              <a:rPr lang="en-US" altLang="zh-CN" dirty="0" smtClean="0">
                <a:latin typeface="Times New Roman" panose="02020603050405020304"/>
                <a:cs typeface="Times New Roman" panose="02020603050405020304"/>
              </a:rPr>
              <a:t>);</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0276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中轨迹点显示</a:t>
            </a:r>
            <a:r>
              <a:rPr lang="zh-CN" altLang="en-US" b="1" dirty="0" smtClean="0">
                <a:solidFill>
                  <a:srgbClr val="1D8DE5"/>
                </a:solidFill>
                <a:latin typeface="微软雅黑" panose="020B0503020204020204" pitchFamily="34" charset="-122"/>
                <a:ea typeface="微软雅黑" panose="020B0503020204020204" pitchFamily="34" charset="-122"/>
              </a:rPr>
              <a:t>如下</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61" y="1750142"/>
            <a:ext cx="2866941" cy="473914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262" y="1750142"/>
            <a:ext cx="6584251" cy="4739148"/>
          </a:xfrm>
          <a:prstGeom prst="rect">
            <a:avLst/>
          </a:prstGeom>
        </p:spPr>
      </p:pic>
    </p:spTree>
    <p:extLst>
      <p:ext uri="{BB962C8B-B14F-4D97-AF65-F5344CB8AC3E}">
        <p14:creationId xmlns:p14="http://schemas.microsoft.com/office/powerpoint/2010/main" val="19835246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添加监控区域</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6" name="object 5"/>
          <p:cNvSpPr txBox="1"/>
          <p:nvPr/>
        </p:nvSpPr>
        <p:spPr>
          <a:xfrm>
            <a:off x="776748" y="1750143"/>
            <a:ext cx="9999407" cy="5386090"/>
          </a:xfrm>
          <a:prstGeom prst="rect">
            <a:avLst/>
          </a:prstGeom>
        </p:spPr>
        <p:txBody>
          <a:bodyPr vert="horz" wrap="square" lIns="0" tIns="0" rIns="0" bIns="0" rtlCol="0">
            <a:spAutoFit/>
          </a:bodyPr>
          <a:lstStyle/>
          <a:p>
            <a:pPr marL="12700">
              <a:lnSpc>
                <a:spcPct val="100000"/>
              </a:lnSpc>
            </a:pPr>
            <a:r>
              <a:rPr lang="en-US" altLang="zh-CN" dirty="0" err="1" smtClean="0">
                <a:solidFill>
                  <a:srgbClr val="FF0000"/>
                </a:solidFill>
                <a:latin typeface="Times New Roman" panose="02020603050405020304"/>
                <a:cs typeface="Times New Roman" panose="02020603050405020304"/>
              </a:rPr>
              <a:t>map.addSource</a:t>
            </a:r>
            <a:r>
              <a:rPr lang="en-US" altLang="zh-CN" dirty="0">
                <a:solidFill>
                  <a:srgbClr val="FF0000"/>
                </a:solidFill>
                <a:latin typeface="Times New Roman" panose="02020603050405020304"/>
                <a:cs typeface="Times New Roman" panose="02020603050405020304"/>
              </a:rPr>
              <a:t>('national-park', {</a:t>
            </a:r>
          </a:p>
          <a:p>
            <a:pPr marL="12700">
              <a:lnSpc>
                <a:spcPct val="100000"/>
              </a:lnSpc>
            </a:pPr>
            <a:r>
              <a:rPr lang="en-US" altLang="zh-CN" dirty="0">
                <a:solidFill>
                  <a:srgbClr val="FF0000"/>
                </a:solidFill>
                <a:latin typeface="Times New Roman" panose="02020603050405020304"/>
                <a:cs typeface="Times New Roman" panose="02020603050405020304"/>
              </a:rPr>
              <a:t>                'type': '</a:t>
            </a:r>
            <a:r>
              <a:rPr lang="en-US" altLang="zh-CN" dirty="0" err="1">
                <a:solidFill>
                  <a:srgbClr val="FF0000"/>
                </a:solidFill>
                <a:latin typeface="Times New Roman" panose="02020603050405020304"/>
                <a:cs typeface="Times New Roman" panose="02020603050405020304"/>
              </a:rPr>
              <a:t>geojson</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'data': {</a:t>
            </a:r>
          </a:p>
          <a:p>
            <a:pPr marL="12700">
              <a:lnSpc>
                <a:spcPct val="100000"/>
              </a:lnSpc>
            </a:pPr>
            <a:r>
              <a:rPr lang="en-US" altLang="zh-CN" dirty="0">
                <a:solidFill>
                  <a:srgbClr val="FF0000"/>
                </a:solidFill>
                <a:latin typeface="Times New Roman" panose="02020603050405020304"/>
                <a:cs typeface="Times New Roman" panose="02020603050405020304"/>
              </a:rPr>
              <a:t>                    "type": "Feature",</a:t>
            </a:r>
          </a:p>
          <a:p>
            <a:pPr marL="12700">
              <a:lnSpc>
                <a:spcPct val="100000"/>
              </a:lnSpc>
            </a:pPr>
            <a:r>
              <a:rPr lang="en-US" altLang="zh-CN" dirty="0">
                <a:solidFill>
                  <a:srgbClr val="FF0000"/>
                </a:solidFill>
                <a:latin typeface="Times New Roman" panose="02020603050405020304"/>
                <a:cs typeface="Times New Roman" panose="02020603050405020304"/>
              </a:rPr>
              <a:t>                    "geometry": {</a:t>
            </a:r>
          </a:p>
          <a:p>
            <a:pPr marL="12700">
              <a:lnSpc>
                <a:spcPct val="100000"/>
              </a:lnSpc>
            </a:pPr>
            <a:r>
              <a:rPr lang="en-US" altLang="zh-CN" dirty="0">
                <a:solidFill>
                  <a:srgbClr val="FF0000"/>
                </a:solidFill>
                <a:latin typeface="Times New Roman" panose="02020603050405020304"/>
                <a:cs typeface="Times New Roman" panose="02020603050405020304"/>
              </a:rPr>
              <a:t>                        "type": "Polygon",</a:t>
            </a:r>
          </a:p>
          <a:p>
            <a:pPr marL="12700">
              <a:lnSpc>
                <a:spcPct val="100000"/>
              </a:lnSpc>
            </a:pPr>
            <a:r>
              <a:rPr lang="en-US" altLang="zh-CN" dirty="0">
                <a:solidFill>
                  <a:srgbClr val="FF0000"/>
                </a:solidFill>
                <a:latin typeface="Times New Roman" panose="02020603050405020304"/>
                <a:cs typeface="Times New Roman" panose="02020603050405020304"/>
              </a:rPr>
              <a:t>                        "coordinates": [[</a:t>
            </a:r>
          </a:p>
          <a:p>
            <a:pPr marL="12700">
              <a:lnSpc>
                <a:spcPct val="100000"/>
              </a:lnSpc>
            </a:pPr>
            <a:r>
              <a:rPr lang="en-US" altLang="zh-CN" dirty="0">
                <a:solidFill>
                  <a:srgbClr val="FF0000"/>
                </a:solidFill>
                <a:latin typeface="Times New Roman" panose="02020603050405020304"/>
                <a:cs typeface="Times New Roman" panose="02020603050405020304"/>
              </a:rPr>
              <a:t>                                [-122.0193262649783, 45.64406140101249</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[-122.01379899361575, 45.64559247467318</a:t>
            </a:r>
            <a:r>
              <a:rPr lang="en-US" altLang="zh-CN" dirty="0" smtClean="0">
                <a:solidFill>
                  <a:srgbClr val="FF0000"/>
                </a:solidFill>
                <a:latin typeface="Times New Roman" panose="02020603050405020304"/>
                <a:cs typeface="Times New Roman" panose="02020603050405020304"/>
              </a:rPr>
              <a:t>],[-</a:t>
            </a:r>
            <a:r>
              <a:rPr lang="en-US" altLang="zh-CN" dirty="0">
                <a:solidFill>
                  <a:srgbClr val="FF0000"/>
                </a:solidFill>
                <a:latin typeface="Times New Roman" panose="02020603050405020304"/>
                <a:cs typeface="Times New Roman" panose="02020603050405020304"/>
              </a:rPr>
              <a:t>122.01014890875341, 45.6498209369212</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[-122.00295302716809, 45.646613167199604</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[-122.00764599341937, 45.64216572802786</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[-122.01567618011623, 45.639103351553786</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[-122.0193262649783, 45.64406140101249</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监控区域坐标串</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map.addLayer</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a:solidFill>
                  <a:srgbClr val="FF0000"/>
                </a:solidFill>
                <a:latin typeface="Times New Roman" panose="02020603050405020304"/>
                <a:cs typeface="Times New Roman" panose="02020603050405020304"/>
              </a:rPr>
              <a:t>                'id': 'park-boundary',</a:t>
            </a:r>
          </a:p>
          <a:p>
            <a:pPr marL="12700">
              <a:lnSpc>
                <a:spcPct val="100000"/>
              </a:lnSpc>
            </a:pPr>
            <a:r>
              <a:rPr lang="en-US" altLang="zh-CN" dirty="0">
                <a:solidFill>
                  <a:srgbClr val="FF0000"/>
                </a:solidFill>
                <a:latin typeface="Times New Roman" panose="02020603050405020304"/>
                <a:cs typeface="Times New Roman" panose="02020603050405020304"/>
              </a:rPr>
              <a:t>                'type': 'fill',</a:t>
            </a:r>
          </a:p>
          <a:p>
            <a:pPr marL="12700">
              <a:lnSpc>
                <a:spcPct val="100000"/>
              </a:lnSpc>
            </a:pPr>
            <a:r>
              <a:rPr lang="en-US" altLang="zh-CN" dirty="0">
                <a:solidFill>
                  <a:srgbClr val="FF0000"/>
                </a:solidFill>
                <a:latin typeface="Times New Roman" panose="02020603050405020304"/>
                <a:cs typeface="Times New Roman" panose="02020603050405020304"/>
              </a:rPr>
              <a:t>                'source': 'national-park',</a:t>
            </a:r>
          </a:p>
          <a:p>
            <a:pPr marL="12700">
              <a:lnSpc>
                <a:spcPct val="100000"/>
              </a:lnSpc>
            </a:pPr>
            <a:r>
              <a:rPr lang="en-US" altLang="zh-CN" dirty="0">
                <a:solidFill>
                  <a:srgbClr val="FF0000"/>
                </a:solidFill>
                <a:latin typeface="Times New Roman" panose="02020603050405020304"/>
                <a:cs typeface="Times New Roman" panose="02020603050405020304"/>
              </a:rPr>
              <a:t>                'paint': {'fill-color': '#ff0000', 'fill-opacity': 0.4},</a:t>
            </a:r>
          </a:p>
          <a:p>
            <a:pPr marL="12700">
              <a:lnSpc>
                <a:spcPct val="100000"/>
              </a:lnSpc>
            </a:pPr>
            <a:r>
              <a:rPr lang="en-US" altLang="zh-CN" dirty="0">
                <a:solidFill>
                  <a:srgbClr val="FF0000"/>
                </a:solidFill>
                <a:latin typeface="Times New Roman" panose="02020603050405020304"/>
                <a:cs typeface="Times New Roman" panose="02020603050405020304"/>
              </a:rPr>
              <a:t>                'filter': ['==', '$type', 'Polygon']</a:t>
            </a:r>
          </a:p>
          <a:p>
            <a:pPr marL="12700">
              <a:lnSpc>
                <a:spcPct val="100000"/>
              </a:lnSpc>
            </a:pPr>
            <a:r>
              <a:rPr lang="en-US" altLang="zh-CN" dirty="0">
                <a:solidFill>
                  <a:srgbClr val="FF0000"/>
                </a:solidFill>
                <a:latin typeface="Times New Roman" panose="02020603050405020304"/>
                <a:cs typeface="Times New Roman" panose="02020603050405020304"/>
              </a:rPr>
              <a:t>            }); </a:t>
            </a: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29432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中监控</a:t>
            </a:r>
            <a:r>
              <a:rPr lang="zh-CN" altLang="en-US" b="1" dirty="0" smtClean="0">
                <a:solidFill>
                  <a:srgbClr val="1D8DE5"/>
                </a:solidFill>
                <a:latin typeface="微软雅黑" panose="020B0503020204020204" pitchFamily="34" charset="-122"/>
                <a:ea typeface="微软雅黑" panose="020B0503020204020204" pitchFamily="34" charset="-122"/>
              </a:rPr>
              <a:t>区域显示如下</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61" y="1750142"/>
            <a:ext cx="2866941" cy="414921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639" y="1750142"/>
            <a:ext cx="6884710" cy="4149211"/>
          </a:xfrm>
          <a:prstGeom prst="rect">
            <a:avLst/>
          </a:prstGeom>
        </p:spPr>
      </p:pic>
    </p:spTree>
    <p:extLst>
      <p:ext uri="{BB962C8B-B14F-4D97-AF65-F5344CB8AC3E}">
        <p14:creationId xmlns:p14="http://schemas.microsoft.com/office/powerpoint/2010/main" val="226791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B81F340B-DEEF-4939-9072-0214BC0A0B61}" type="datetime1">
              <a:rPr lang="zh-CN" altLang="en-US" smtClean="0"/>
              <a:pPr>
                <a:defRPr/>
              </a:pPr>
              <a:t>2021/6/8</a:t>
            </a:fld>
            <a:endParaRPr lang="zh-CN" altLang="en-US" sz="1800" dirty="0">
              <a:solidFill>
                <a:schemeClr val="tx1"/>
              </a:solidFill>
            </a:endParaRPr>
          </a:p>
        </p:txBody>
      </p:sp>
      <p:sp>
        <p:nvSpPr>
          <p:cNvPr id="6" name="文本框 5"/>
          <p:cNvSpPr txBox="1"/>
          <p:nvPr/>
        </p:nvSpPr>
        <p:spPr>
          <a:xfrm>
            <a:off x="381838" y="513303"/>
            <a:ext cx="4803112" cy="5909310"/>
          </a:xfrm>
          <a:prstGeom prst="rect">
            <a:avLst/>
          </a:prstGeom>
          <a:noFill/>
        </p:spPr>
        <p:txBody>
          <a:bodyPr wrap="square" rtlCol="0">
            <a:spAutoFit/>
          </a:bodyPr>
          <a:lstStyle/>
          <a:p>
            <a:pPr>
              <a:lnSpc>
                <a:spcPct val="150000"/>
              </a:lnSpc>
            </a:pPr>
            <a:r>
              <a:rPr lang="zh-CN" altLang="en-US" sz="4800" b="1" dirty="0" smtClean="0">
                <a:solidFill>
                  <a:srgbClr val="1D8DE5"/>
                </a:solidFill>
                <a:latin typeface="微软雅黑" panose="020B0503020204020204" pitchFamily="34" charset="-122"/>
                <a:ea typeface="微软雅黑" panose="020B0503020204020204" pitchFamily="34" charset="-122"/>
              </a:rPr>
              <a:t>架构组成</a:t>
            </a:r>
            <a:r>
              <a:rPr lang="en-US" altLang="zh-CN" sz="3200" b="1" dirty="0" smtClean="0">
                <a:solidFill>
                  <a:srgbClr val="1D8DE5"/>
                </a:solidFill>
                <a:latin typeface="微软雅黑" panose="020B0503020204020204" pitchFamily="34" charset="-122"/>
                <a:ea typeface="微软雅黑" panose="020B0503020204020204" pitchFamily="34" charset="-122"/>
              </a:rPr>
              <a:t/>
            </a:r>
            <a:br>
              <a:rPr lang="en-US" altLang="zh-CN" sz="3200" b="1" dirty="0" smtClean="0">
                <a:solidFill>
                  <a:srgbClr val="1D8DE5"/>
                </a:solidFill>
                <a:latin typeface="微软雅黑" panose="020B0503020204020204" pitchFamily="34" charset="-122"/>
                <a:ea typeface="微软雅黑" panose="020B0503020204020204" pitchFamily="34" charset="-122"/>
              </a:rPr>
            </a:br>
            <a:r>
              <a:rPr lang="zh-CN" altLang="en-US" sz="1600" b="1" dirty="0">
                <a:solidFill>
                  <a:srgbClr val="1D8DE5"/>
                </a:solidFill>
                <a:latin typeface="微软雅黑" panose="020B0503020204020204" pitchFamily="34" charset="-122"/>
                <a:ea typeface="微软雅黑" panose="020B0503020204020204" pitchFamily="34" charset="-122"/>
              </a:rPr>
              <a:t>三</a:t>
            </a:r>
            <a:r>
              <a:rPr lang="zh-CN" altLang="en-US" sz="1600" b="1" dirty="0" smtClean="0">
                <a:solidFill>
                  <a:srgbClr val="1D8DE5"/>
                </a:solidFill>
                <a:latin typeface="微软雅黑" panose="020B0503020204020204" pitchFamily="34" charset="-122"/>
                <a:ea typeface="微软雅黑" panose="020B0503020204020204" pitchFamily="34" charset="-122"/>
              </a:rPr>
              <a:t>层架构</a:t>
            </a:r>
            <a:endParaRPr lang="en-US" altLang="zh-CN" sz="1600" b="1" dirty="0" smtClean="0">
              <a:solidFill>
                <a:srgbClr val="1D8DE5"/>
              </a:solidFill>
              <a:latin typeface="微软雅黑" panose="020B0503020204020204" pitchFamily="34" charset="-122"/>
              <a:ea typeface="微软雅黑" panose="020B0503020204020204" pitchFamily="34" charset="-122"/>
            </a:endParaRPr>
          </a:p>
          <a:p>
            <a:pPr marL="361950" lvl="2" indent="-361950">
              <a:lnSpc>
                <a:spcPct val="150000"/>
              </a:lnSpc>
              <a:buFont typeface="Arial" pitchFamily="34" charset="0"/>
              <a:buChar char="•"/>
            </a:pPr>
            <a:r>
              <a:rPr lang="zh-CN" altLang="en-US" sz="2000" b="1" dirty="0" smtClean="0">
                <a:solidFill>
                  <a:schemeClr val="tx1">
                    <a:lumMod val="50000"/>
                    <a:lumOff val="50000"/>
                  </a:schemeClr>
                </a:solidFill>
                <a:latin typeface="微软雅黑" panose="020B0503020204020204" pitchFamily="34" charset="-122"/>
                <a:ea typeface="微软雅黑" panose="020B0503020204020204" pitchFamily="34" charset="-122"/>
              </a:rPr>
              <a:t>数据</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层</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itchFamily="34" charset="-122"/>
                <a:ea typeface="微软雅黑" pitchFamily="34" charset="-122"/>
              </a:rPr>
              <a:t>栅格数据</a:t>
            </a:r>
            <a:endParaRPr lang="en-US" altLang="zh-CN" dirty="0">
              <a:solidFill>
                <a:schemeClr val="tx1">
                  <a:lumMod val="65000"/>
                  <a:lumOff val="35000"/>
                </a:schemeClr>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zh-CN" altLang="en-US" dirty="0" smtClean="0">
                <a:solidFill>
                  <a:schemeClr val="tx1">
                    <a:lumMod val="65000"/>
                    <a:lumOff val="35000"/>
                  </a:schemeClr>
                </a:solidFill>
                <a:latin typeface="微软雅黑" pitchFamily="34" charset="-122"/>
                <a:ea typeface="微软雅黑" pitchFamily="34" charset="-122"/>
              </a:rPr>
              <a:t>矢量数据</a:t>
            </a:r>
            <a:endParaRPr lang="en-US" altLang="zh-CN" dirty="0" smtClean="0">
              <a:solidFill>
                <a:schemeClr val="tx1">
                  <a:lumMod val="65000"/>
                  <a:lumOff val="35000"/>
                </a:schemeClr>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smtClean="0">
                <a:solidFill>
                  <a:schemeClr val="tx1">
                    <a:lumMod val="50000"/>
                    <a:lumOff val="50000"/>
                  </a:schemeClr>
                </a:solidFill>
                <a:latin typeface="微软雅黑" panose="020B0503020204020204" pitchFamily="34" charset="-122"/>
                <a:ea typeface="微软雅黑" panose="020B0503020204020204" pitchFamily="34" charset="-122"/>
              </a:rPr>
              <a:t>地图服务层</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OGC</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标准服务</a:t>
            </a:r>
            <a:endParaRPr lang="en-US" altLang="zh-CN" dirty="0">
              <a:solidFill>
                <a:schemeClr val="tx1">
                  <a:lumMod val="65000"/>
                  <a:lumOff val="35000"/>
                </a:schemeClr>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zh-CN" altLang="en-US" dirty="0" smtClean="0">
                <a:solidFill>
                  <a:schemeClr val="tx1">
                    <a:lumMod val="65000"/>
                    <a:lumOff val="35000"/>
                  </a:schemeClr>
                </a:solidFill>
                <a:latin typeface="微软雅黑" pitchFamily="34" charset="-122"/>
                <a:ea typeface="微软雅黑" pitchFamily="34" charset="-122"/>
              </a:rPr>
              <a:t>自定义扩展</a:t>
            </a:r>
            <a:r>
              <a:rPr lang="zh-CN" altLang="en-US" dirty="0" smtClean="0">
                <a:solidFill>
                  <a:schemeClr val="tx1">
                    <a:lumMod val="65000"/>
                    <a:lumOff val="35000"/>
                  </a:schemeClr>
                </a:solidFill>
                <a:latin typeface="微软雅黑" pitchFamily="34" charset="-122"/>
                <a:ea typeface="微软雅黑" pitchFamily="34" charset="-122"/>
              </a:rPr>
              <a:t>服务</a:t>
            </a:r>
            <a:endParaRPr lang="en-US" altLang="zh-CN" dirty="0" smtClean="0">
              <a:solidFill>
                <a:schemeClr val="tx1">
                  <a:lumMod val="65000"/>
                  <a:lumOff val="35000"/>
                </a:schemeClr>
              </a:solidFill>
              <a:latin typeface="微软雅黑" pitchFamily="34" charset="-122"/>
              <a:ea typeface="微软雅黑" pitchFamily="34" charset="-122"/>
            </a:endParaRPr>
          </a:p>
          <a:p>
            <a:pPr marL="361950" lvl="1" indent="-361950">
              <a:lnSpc>
                <a:spcPct val="150000"/>
              </a:lnSpc>
              <a:buFont typeface="Arial" pitchFamily="34" charset="0"/>
              <a:buChar char="•"/>
            </a:pPr>
            <a:r>
              <a:rPr lang="zh-CN" altLang="en-US" sz="2000" b="1" dirty="0">
                <a:solidFill>
                  <a:schemeClr val="tx1">
                    <a:lumMod val="50000"/>
                    <a:lumOff val="50000"/>
                  </a:schemeClr>
                </a:solidFill>
                <a:latin typeface="微软雅黑" pitchFamily="34" charset="-122"/>
                <a:ea typeface="微软雅黑" pitchFamily="34" charset="-122"/>
              </a:rPr>
              <a:t>展示层</a:t>
            </a:r>
            <a:endParaRPr lang="en-US" altLang="zh-CN" sz="2000" b="1" dirty="0">
              <a:solidFill>
                <a:schemeClr val="tx1">
                  <a:lumMod val="50000"/>
                  <a:lumOff val="50000"/>
                </a:schemeClr>
              </a:solidFill>
              <a:latin typeface="微软雅黑" pitchFamily="34" charset="-122"/>
              <a:ea typeface="微软雅黑" pitchFamily="34" charset="-122"/>
            </a:endParaRPr>
          </a:p>
          <a:p>
            <a:pPr marL="819150" lvl="2"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itchFamily="34" charset="-122"/>
                <a:ea typeface="微软雅黑" pitchFamily="34" charset="-122"/>
              </a:rPr>
              <a:t>桌面端</a:t>
            </a:r>
            <a:endParaRPr lang="en-US" altLang="zh-CN" dirty="0">
              <a:solidFill>
                <a:schemeClr val="tx1">
                  <a:lumMod val="65000"/>
                  <a:lumOff val="35000"/>
                </a:schemeClr>
              </a:solidFill>
              <a:latin typeface="微软雅黑" pitchFamily="34" charset="-122"/>
              <a:ea typeface="微软雅黑" pitchFamily="34" charset="-122"/>
            </a:endParaRPr>
          </a:p>
          <a:p>
            <a:pPr marL="819150" lvl="2" indent="-361950">
              <a:lnSpc>
                <a:spcPct val="150000"/>
              </a:lnSpc>
              <a:buFont typeface="Wingdings" panose="05000000000000000000" pitchFamily="2" charset="2"/>
              <a:buChar char="ü"/>
            </a:pPr>
            <a:r>
              <a:rPr lang="zh-CN" altLang="en-US" dirty="0">
                <a:solidFill>
                  <a:schemeClr val="tx1">
                    <a:lumMod val="65000"/>
                    <a:lumOff val="35000"/>
                  </a:schemeClr>
                </a:solidFill>
                <a:latin typeface="微软雅黑" pitchFamily="34" charset="-122"/>
                <a:ea typeface="微软雅黑" pitchFamily="34" charset="-122"/>
              </a:rPr>
              <a:t>手机</a:t>
            </a:r>
            <a:r>
              <a:rPr lang="zh-CN" altLang="en-US" dirty="0" smtClean="0">
                <a:solidFill>
                  <a:schemeClr val="tx1">
                    <a:lumMod val="65000"/>
                    <a:lumOff val="35000"/>
                  </a:schemeClr>
                </a:solidFill>
                <a:latin typeface="微软雅黑" pitchFamily="34" charset="-122"/>
                <a:ea typeface="微软雅黑" pitchFamily="34" charset="-122"/>
              </a:rPr>
              <a:t>端</a:t>
            </a:r>
            <a:endParaRPr lang="zh-CN" altLang="en-US" dirty="0">
              <a:solidFill>
                <a:schemeClr val="tx1">
                  <a:lumMod val="65000"/>
                  <a:lumOff val="35000"/>
                </a:schemeClr>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159" y="98323"/>
            <a:ext cx="5676412" cy="6324290"/>
          </a:xfrm>
          <a:prstGeom prst="rect">
            <a:avLst/>
          </a:prstGeom>
        </p:spPr>
      </p:pic>
    </p:spTree>
    <p:extLst>
      <p:ext uri="{BB962C8B-B14F-4D97-AF65-F5344CB8AC3E}">
        <p14:creationId xmlns:p14="http://schemas.microsoft.com/office/powerpoint/2010/main" val="3042638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5407742"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添加轨迹点实时区域监控</a:t>
            </a:r>
            <a:endParaRPr lang="en-US" altLang="zh-CN" dirty="0" smtClean="0">
              <a:solidFill>
                <a:schemeClr val="accent1">
                  <a:lumMod val="75000"/>
                </a:schemeClr>
              </a:solidFill>
            </a:endParaRPr>
          </a:p>
          <a:p>
            <a:pPr marL="0" indent="0">
              <a:buNone/>
            </a:pPr>
            <a:endParaRPr lang="en-US" altLang="zh-CN" dirty="0" smtClean="0"/>
          </a:p>
          <a:p>
            <a:pPr marL="0" indent="0">
              <a:buNone/>
            </a:pPr>
            <a:endParaRPr lang="en-US" altLang="zh-CN" dirty="0"/>
          </a:p>
          <a:p>
            <a:endParaRPr lang="zh-CN" altLang="en-US" dirty="0"/>
          </a:p>
        </p:txBody>
      </p:sp>
      <p:sp>
        <p:nvSpPr>
          <p:cNvPr id="6" name="object 5"/>
          <p:cNvSpPr txBox="1"/>
          <p:nvPr/>
        </p:nvSpPr>
        <p:spPr>
          <a:xfrm>
            <a:off x="776748" y="1750143"/>
            <a:ext cx="9999407" cy="4401205"/>
          </a:xfrm>
          <a:prstGeom prst="rect">
            <a:avLst/>
          </a:prstGeom>
        </p:spPr>
        <p:txBody>
          <a:bodyPr vert="horz" wrap="square" lIns="0" tIns="0" rIns="0" bIns="0" rtlCol="0">
            <a:spAutoFit/>
          </a:bodyPr>
          <a:lstStyle/>
          <a:p>
            <a:pPr marL="12700">
              <a:lnSpc>
                <a:spcPct val="100000"/>
              </a:lnSpc>
            </a:pPr>
            <a:r>
              <a:rPr lang="en-US" altLang="zh-CN" dirty="0">
                <a:solidFill>
                  <a:srgbClr val="FF0000"/>
                </a:solidFill>
                <a:latin typeface="Times New Roman" panose="02020603050405020304"/>
                <a:cs typeface="Times New Roman" panose="02020603050405020304"/>
              </a:rPr>
              <a:t>&lt;script </a:t>
            </a:r>
            <a:r>
              <a:rPr lang="en-US" altLang="zh-CN" dirty="0" err="1">
                <a:solidFill>
                  <a:srgbClr val="FF0000"/>
                </a:solidFill>
                <a:latin typeface="Times New Roman" panose="02020603050405020304"/>
                <a:cs typeface="Times New Roman" panose="02020603050405020304"/>
              </a:rPr>
              <a:t>src</a:t>
            </a:r>
            <a:r>
              <a:rPr lang="en-US" altLang="zh-CN" dirty="0">
                <a:solidFill>
                  <a:srgbClr val="FF0000"/>
                </a:solidFill>
                <a:latin typeface="Times New Roman" panose="02020603050405020304"/>
                <a:cs typeface="Times New Roman" panose="02020603050405020304"/>
              </a:rPr>
              <a:t>="https://unpkg.com/@turf/turf@6/turf.min.js"&gt;&lt;/script</a:t>
            </a:r>
            <a:r>
              <a:rPr lang="en-US" altLang="zh-CN" dirty="0" smtClean="0">
                <a:solidFill>
                  <a:srgbClr val="FF0000"/>
                </a:solidFill>
                <a:latin typeface="Times New Roman" panose="02020603050405020304"/>
                <a:cs typeface="Times New Roman" panose="02020603050405020304"/>
              </a:rPr>
              <a:t>&gt;</a:t>
            </a:r>
          </a:p>
          <a:p>
            <a:pPr marL="12700">
              <a:lnSpc>
                <a:spcPct val="100000"/>
              </a:lnSpc>
            </a:pP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points </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监控区域坐标点串</a:t>
            </a:r>
            <a:endParaRPr lang="en-US" altLang="zh-CN" dirty="0" smtClean="0">
              <a:solidFill>
                <a:srgbClr val="FF0000"/>
              </a:solidFill>
              <a:latin typeface="Times New Roman" panose="02020603050405020304"/>
              <a:cs typeface="Times New Roman" panose="02020603050405020304"/>
            </a:endParaRPr>
          </a:p>
          <a:p>
            <a:pPr marL="12700">
              <a:lnSpc>
                <a:spcPct val="100000"/>
              </a:lnSpc>
            </a:pP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err="1" smtClean="0">
                <a:solidFill>
                  <a:srgbClr val="FF0000"/>
                </a:solidFill>
                <a:latin typeface="Times New Roman" panose="02020603050405020304"/>
                <a:cs typeface="Times New Roman" panose="02020603050405020304"/>
              </a:rPr>
              <a:t>pnt</a:t>
            </a:r>
            <a:r>
              <a:rPr lang="en-US" altLang="zh-CN" dirty="0" smtClean="0">
                <a:solidFill>
                  <a:srgbClr val="FF0000"/>
                </a:solidFill>
                <a:latin typeface="Times New Roman" panose="02020603050405020304"/>
                <a:cs typeface="Times New Roman" panose="02020603050405020304"/>
              </a:rPr>
              <a:t> = </a:t>
            </a:r>
            <a:r>
              <a:rPr lang="en-US" altLang="zh-CN" dirty="0" err="1" smtClean="0">
                <a:solidFill>
                  <a:srgbClr val="FF0000"/>
                </a:solidFill>
                <a:latin typeface="Times New Roman" panose="02020603050405020304"/>
                <a:cs typeface="Times New Roman" panose="02020603050405020304"/>
              </a:rPr>
              <a:t>turf.point</a:t>
            </a:r>
            <a:r>
              <a:rPr lang="en-US" altLang="zh-CN" dirty="0" smtClean="0">
                <a:solidFill>
                  <a:srgbClr val="FF0000"/>
                </a:solidFill>
                <a:latin typeface="Times New Roman" panose="02020603050405020304"/>
                <a:cs typeface="Times New Roman" panose="02020603050405020304"/>
              </a:rPr>
              <a:t>(coordinates[</a:t>
            </a:r>
            <a:r>
              <a:rPr lang="en-US" altLang="zh-CN" dirty="0" err="1" smtClean="0">
                <a:solidFill>
                  <a:srgbClr val="FF0000"/>
                </a:solidFill>
                <a:latin typeface="Times New Roman" panose="02020603050405020304"/>
                <a:cs typeface="Times New Roman" panose="02020603050405020304"/>
              </a:rPr>
              <a:t>i</a:t>
            </a:r>
            <a:r>
              <a:rPr lang="en-US" altLang="zh-CN" dirty="0" smtClean="0">
                <a:solidFill>
                  <a:srgbClr val="FF0000"/>
                </a:solidFill>
                <a:latin typeface="Times New Roman" panose="02020603050405020304"/>
                <a:cs typeface="Times New Roman" panose="02020603050405020304"/>
              </a:rPr>
              <a:t>]);</a:t>
            </a:r>
          </a:p>
          <a:p>
            <a:pPr marL="12700">
              <a:lnSpc>
                <a:spcPct val="100000"/>
              </a:lnSpc>
            </a:pP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region = </a:t>
            </a:r>
            <a:r>
              <a:rPr lang="en-US" altLang="zh-CN" dirty="0" err="1">
                <a:solidFill>
                  <a:srgbClr val="FF0000"/>
                </a:solidFill>
                <a:latin typeface="Times New Roman" panose="02020603050405020304"/>
                <a:cs typeface="Times New Roman" panose="02020603050405020304"/>
              </a:rPr>
              <a:t>turf.polygon</a:t>
            </a:r>
            <a:r>
              <a:rPr lang="en-US" altLang="zh-CN" dirty="0">
                <a:solidFill>
                  <a:srgbClr val="FF0000"/>
                </a:solidFill>
                <a:latin typeface="Times New Roman" panose="02020603050405020304"/>
                <a:cs typeface="Times New Roman" panose="02020603050405020304"/>
              </a:rPr>
              <a:t>(points);</a:t>
            </a:r>
          </a:p>
          <a:p>
            <a:pPr marL="12700">
              <a:lnSpc>
                <a:spcPct val="100000"/>
              </a:lnSpc>
            </a:pP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isInRegion</a:t>
            </a:r>
            <a:r>
              <a:rPr lang="en-US" altLang="zh-CN" dirty="0">
                <a:solidFill>
                  <a:srgbClr val="FF0000"/>
                </a:solidFill>
                <a:latin typeface="Times New Roman" panose="02020603050405020304"/>
                <a:cs typeface="Times New Roman" panose="02020603050405020304"/>
              </a:rPr>
              <a:t> = </a:t>
            </a:r>
            <a:r>
              <a:rPr lang="en-US" altLang="zh-CN" dirty="0" err="1">
                <a:solidFill>
                  <a:srgbClr val="FF0000"/>
                </a:solidFill>
                <a:latin typeface="Times New Roman" panose="02020603050405020304"/>
                <a:cs typeface="Times New Roman" panose="02020603050405020304"/>
              </a:rPr>
              <a:t>turf.booleanPointInPolygon</a:t>
            </a:r>
            <a:r>
              <a:rPr lang="en-US" altLang="zh-CN" dirty="0">
                <a:solidFill>
                  <a:srgbClr val="FF0000"/>
                </a:solidFill>
                <a:latin typeface="Times New Roman" panose="02020603050405020304"/>
                <a:cs typeface="Times New Roman" panose="02020603050405020304"/>
              </a:rPr>
              <a:t>(</a:t>
            </a:r>
            <a:r>
              <a:rPr lang="en-US" altLang="zh-CN" dirty="0" err="1">
                <a:solidFill>
                  <a:srgbClr val="FF0000"/>
                </a:solidFill>
                <a:latin typeface="Times New Roman" panose="02020603050405020304"/>
                <a:cs typeface="Times New Roman" panose="02020603050405020304"/>
              </a:rPr>
              <a:t>pnt</a:t>
            </a:r>
            <a:r>
              <a:rPr lang="en-US" altLang="zh-CN" dirty="0">
                <a:solidFill>
                  <a:srgbClr val="FF0000"/>
                </a:solidFill>
                <a:latin typeface="Times New Roman" panose="02020603050405020304"/>
                <a:cs typeface="Times New Roman" panose="02020603050405020304"/>
              </a:rPr>
              <a:t>, region</a:t>
            </a:r>
            <a:r>
              <a:rPr lang="en-US" altLang="zh-CN" dirty="0" smtClean="0">
                <a:solidFill>
                  <a:srgbClr val="FF0000"/>
                </a:solidFill>
                <a:latin typeface="Times New Roman" panose="02020603050405020304"/>
                <a:cs typeface="Times New Roman" panose="02020603050405020304"/>
              </a:rPr>
              <a:t>); // </a:t>
            </a:r>
            <a:r>
              <a:rPr lang="zh-CN" altLang="en-US" dirty="0" smtClean="0">
                <a:solidFill>
                  <a:srgbClr val="FF0000"/>
                </a:solidFill>
                <a:latin typeface="Times New Roman" panose="02020603050405020304"/>
                <a:cs typeface="Times New Roman" panose="02020603050405020304"/>
              </a:rPr>
              <a:t>判断轨迹点是否在监控区域内</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err="1" smtClean="0">
                <a:solidFill>
                  <a:srgbClr val="FF0000"/>
                </a:solidFill>
                <a:latin typeface="Times New Roman" panose="02020603050405020304"/>
                <a:cs typeface="Times New Roman" panose="02020603050405020304"/>
              </a:rPr>
              <a:t>var</a:t>
            </a:r>
            <a:r>
              <a:rPr lang="en-US" altLang="zh-CN" dirty="0" smtClean="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tipInfo</a:t>
            </a:r>
            <a:r>
              <a:rPr lang="en-US" altLang="zh-CN" dirty="0">
                <a:solidFill>
                  <a:srgbClr val="FF0000"/>
                </a:solidFill>
                <a:latin typeface="Times New Roman" panose="02020603050405020304"/>
                <a:cs typeface="Times New Roman" panose="02020603050405020304"/>
              </a:rPr>
              <a:t> = "</a:t>
            </a:r>
            <a:r>
              <a:rPr lang="zh-CN" altLang="en-US" dirty="0">
                <a:solidFill>
                  <a:srgbClr val="FF0000"/>
                </a:solidFill>
                <a:latin typeface="Times New Roman" panose="02020603050405020304"/>
                <a:cs typeface="Times New Roman" panose="02020603050405020304"/>
              </a:rPr>
              <a:t>轨迹点不在监控区域内</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smtClean="0">
                <a:solidFill>
                  <a:srgbClr val="FF0000"/>
                </a:solidFill>
                <a:latin typeface="Times New Roman" panose="02020603050405020304"/>
                <a:cs typeface="Times New Roman" panose="02020603050405020304"/>
              </a:rPr>
              <a:t>if </a:t>
            </a:r>
            <a:r>
              <a:rPr lang="en-US" altLang="zh-CN" dirty="0">
                <a:solidFill>
                  <a:srgbClr val="FF0000"/>
                </a:solidFill>
                <a:latin typeface="Times New Roman" panose="02020603050405020304"/>
                <a:cs typeface="Times New Roman" panose="02020603050405020304"/>
              </a:rPr>
              <a:t>(</a:t>
            </a:r>
            <a:r>
              <a:rPr lang="en-US" altLang="zh-CN" dirty="0" err="1">
                <a:solidFill>
                  <a:srgbClr val="FF0000"/>
                </a:solidFill>
                <a:latin typeface="Times New Roman" panose="02020603050405020304"/>
                <a:cs typeface="Times New Roman" panose="02020603050405020304"/>
              </a:rPr>
              <a:t>isInRegion</a:t>
            </a:r>
            <a:r>
              <a:rPr lang="en-US" altLang="zh-CN" dirty="0">
                <a:solidFill>
                  <a:srgbClr val="FF0000"/>
                </a:solidFill>
                <a:latin typeface="Times New Roman" panose="02020603050405020304"/>
                <a:cs typeface="Times New Roman" panose="02020603050405020304"/>
              </a:rPr>
              <a:t>) {</a:t>
            </a:r>
          </a:p>
          <a:p>
            <a:pPr marL="12700">
              <a:lnSpc>
                <a:spcPct val="100000"/>
              </a:lnSpc>
            </a:pPr>
            <a:r>
              <a:rPr lang="en-US" altLang="zh-CN" dirty="0" smtClean="0">
                <a:solidFill>
                  <a:srgbClr val="FF0000"/>
                </a:solidFill>
                <a:latin typeface="Times New Roman" panose="02020603050405020304"/>
                <a:cs typeface="Times New Roman" panose="02020603050405020304"/>
              </a:rPr>
              <a:t>     </a:t>
            </a:r>
            <a:r>
              <a:rPr lang="en-US" altLang="zh-CN" dirty="0" err="1" smtClean="0">
                <a:solidFill>
                  <a:srgbClr val="FF0000"/>
                </a:solidFill>
                <a:latin typeface="Times New Roman" panose="02020603050405020304"/>
                <a:cs typeface="Times New Roman" panose="02020603050405020304"/>
              </a:rPr>
              <a:t>tipInfo</a:t>
            </a: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 "</a:t>
            </a:r>
            <a:r>
              <a:rPr lang="zh-CN" altLang="en-US" dirty="0">
                <a:solidFill>
                  <a:srgbClr val="FF0000"/>
                </a:solidFill>
                <a:latin typeface="Times New Roman" panose="02020603050405020304"/>
                <a:cs typeface="Times New Roman" panose="02020603050405020304"/>
              </a:rPr>
              <a:t>轨迹点在监控区域内</a:t>
            </a:r>
            <a:r>
              <a:rPr lang="en-US" altLang="zh-CN" dirty="0">
                <a:solidFill>
                  <a:srgbClr val="FF0000"/>
                </a:solidFill>
                <a:latin typeface="Times New Roman" panose="02020603050405020304"/>
                <a:cs typeface="Times New Roman" panose="02020603050405020304"/>
              </a:rPr>
              <a:t>";</a:t>
            </a:r>
          </a:p>
          <a:p>
            <a:pPr marL="12700">
              <a:lnSpc>
                <a:spcPct val="100000"/>
              </a:lnSpc>
            </a:pPr>
            <a:r>
              <a:rPr lang="en-US" altLang="zh-CN" dirty="0" smtClean="0">
                <a:solidFill>
                  <a:srgbClr val="FF0000"/>
                </a:solidFill>
                <a:latin typeface="Times New Roman" panose="02020603050405020304"/>
                <a:cs typeface="Times New Roman" panose="02020603050405020304"/>
              </a:rPr>
              <a:t>     </a:t>
            </a:r>
            <a:r>
              <a:rPr lang="en-US" altLang="zh-CN" dirty="0" err="1" smtClean="0">
                <a:solidFill>
                  <a:srgbClr val="FF0000"/>
                </a:solidFill>
                <a:latin typeface="Times New Roman" panose="02020603050405020304"/>
                <a:cs typeface="Times New Roman" panose="02020603050405020304"/>
              </a:rPr>
              <a:t>map.setPaintProperty</a:t>
            </a:r>
            <a:r>
              <a:rPr lang="en-US" altLang="zh-CN" dirty="0" smtClean="0">
                <a:solidFill>
                  <a:srgbClr val="FF0000"/>
                </a:solidFill>
                <a:latin typeface="Times New Roman" panose="02020603050405020304"/>
                <a:cs typeface="Times New Roman" panose="02020603050405020304"/>
              </a:rPr>
              <a:t>(‘park-boundary’, ‘fill-color’, ‘#ff0000’); // </a:t>
            </a:r>
            <a:r>
              <a:rPr lang="zh-CN" altLang="en-US" dirty="0" smtClean="0">
                <a:solidFill>
                  <a:srgbClr val="FF0000"/>
                </a:solidFill>
                <a:latin typeface="Times New Roman" panose="02020603050405020304"/>
                <a:cs typeface="Times New Roman" panose="02020603050405020304"/>
              </a:rPr>
              <a:t>设置监控区域为红色</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smtClean="0">
                <a:solidFill>
                  <a:srgbClr val="FF0000"/>
                </a:solidFill>
                <a:latin typeface="Times New Roman" panose="02020603050405020304"/>
                <a:cs typeface="Times New Roman" panose="02020603050405020304"/>
              </a:rPr>
              <a:t>} </a:t>
            </a:r>
            <a:r>
              <a:rPr lang="en-US" altLang="zh-CN" dirty="0">
                <a:solidFill>
                  <a:srgbClr val="FF0000"/>
                </a:solidFill>
                <a:latin typeface="Times New Roman" panose="02020603050405020304"/>
                <a:cs typeface="Times New Roman" panose="02020603050405020304"/>
              </a:rPr>
              <a:t>else {</a:t>
            </a:r>
          </a:p>
          <a:p>
            <a:pPr marL="12700">
              <a:lnSpc>
                <a:spcPct val="100000"/>
              </a:lnSpc>
            </a:pPr>
            <a:r>
              <a:rPr lang="en-US" altLang="zh-CN" dirty="0" smtClean="0">
                <a:solidFill>
                  <a:srgbClr val="FF0000"/>
                </a:solidFill>
                <a:latin typeface="Times New Roman" panose="02020603050405020304"/>
                <a:cs typeface="Times New Roman" panose="02020603050405020304"/>
              </a:rPr>
              <a:t>     </a:t>
            </a:r>
            <a:r>
              <a:rPr lang="en-US" altLang="zh-CN" dirty="0" err="1" smtClean="0">
                <a:solidFill>
                  <a:srgbClr val="FF0000"/>
                </a:solidFill>
                <a:latin typeface="Times New Roman" panose="02020603050405020304"/>
                <a:cs typeface="Times New Roman" panose="02020603050405020304"/>
              </a:rPr>
              <a:t>map.setPaintProperty</a:t>
            </a:r>
            <a:r>
              <a:rPr lang="en-US" altLang="zh-CN" dirty="0" smtClean="0">
                <a:solidFill>
                  <a:srgbClr val="FF0000"/>
                </a:solidFill>
                <a:latin typeface="Times New Roman" panose="02020603050405020304"/>
                <a:cs typeface="Times New Roman" panose="02020603050405020304"/>
              </a:rPr>
              <a:t>(‘park-boundary’, ‘fill-color’, ‘#00ff00’); // </a:t>
            </a:r>
            <a:r>
              <a:rPr lang="zh-CN" altLang="en-US" dirty="0" smtClean="0">
                <a:solidFill>
                  <a:srgbClr val="FF0000"/>
                </a:solidFill>
                <a:latin typeface="Times New Roman" panose="02020603050405020304"/>
                <a:cs typeface="Times New Roman" panose="02020603050405020304"/>
              </a:rPr>
              <a:t>设置监控区域为绿色</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smtClean="0">
                <a:solidFill>
                  <a:srgbClr val="FF0000"/>
                </a:solidFill>
                <a:latin typeface="Times New Roman" panose="02020603050405020304"/>
                <a:cs typeface="Times New Roman" panose="02020603050405020304"/>
              </a:rPr>
              <a:t>}</a:t>
            </a:r>
            <a:endParaRPr lang="en-US" altLang="zh-CN" dirty="0">
              <a:solidFill>
                <a:srgbClr val="FF0000"/>
              </a:solidFill>
              <a:latin typeface="Times New Roman" panose="02020603050405020304"/>
              <a:cs typeface="Times New Roman" panose="02020603050405020304"/>
            </a:endParaRPr>
          </a:p>
          <a:p>
            <a:pPr marL="12700">
              <a:lnSpc>
                <a:spcPct val="100000"/>
              </a:lnSpc>
            </a:pPr>
            <a:r>
              <a:rPr lang="en-US" altLang="zh-CN" dirty="0" err="1" smtClean="0">
                <a:solidFill>
                  <a:srgbClr val="FF0000"/>
                </a:solidFill>
                <a:latin typeface="Times New Roman" panose="02020603050405020304"/>
                <a:cs typeface="Times New Roman" panose="02020603050405020304"/>
              </a:rPr>
              <a:t>document.getElementById</a:t>
            </a:r>
            <a:r>
              <a:rPr lang="en-US" altLang="zh-CN" dirty="0" smtClean="0">
                <a:solidFill>
                  <a:srgbClr val="FF0000"/>
                </a:solidFill>
                <a:latin typeface="Times New Roman" panose="02020603050405020304"/>
                <a:cs typeface="Times New Roman" panose="02020603050405020304"/>
              </a:rPr>
              <a:t>(‘info’).</a:t>
            </a:r>
            <a:r>
              <a:rPr lang="en-US" altLang="zh-CN" dirty="0" err="1">
                <a:solidFill>
                  <a:srgbClr val="FF0000"/>
                </a:solidFill>
                <a:latin typeface="Times New Roman" panose="02020603050405020304"/>
                <a:cs typeface="Times New Roman" panose="02020603050405020304"/>
              </a:rPr>
              <a:t>innerHTML</a:t>
            </a:r>
            <a:r>
              <a:rPr lang="en-US" altLang="zh-CN" dirty="0">
                <a:solidFill>
                  <a:srgbClr val="FF0000"/>
                </a:solidFill>
                <a:latin typeface="Times New Roman" panose="02020603050405020304"/>
                <a:cs typeface="Times New Roman" panose="02020603050405020304"/>
              </a:rPr>
              <a:t> = </a:t>
            </a:r>
            <a:r>
              <a:rPr lang="en-US" altLang="zh-CN" dirty="0" smtClean="0">
                <a:solidFill>
                  <a:srgbClr val="FF0000"/>
                </a:solidFill>
                <a:latin typeface="Times New Roman" panose="02020603050405020304"/>
                <a:cs typeface="Times New Roman" panose="02020603050405020304"/>
              </a:rPr>
              <a:t>‘&lt;</a:t>
            </a:r>
            <a:r>
              <a:rPr lang="en-US" altLang="zh-CN" dirty="0" err="1">
                <a:solidFill>
                  <a:srgbClr val="FF0000"/>
                </a:solidFill>
                <a:latin typeface="Times New Roman" panose="02020603050405020304"/>
                <a:cs typeface="Times New Roman" panose="02020603050405020304"/>
              </a:rPr>
              <a:t>br</a:t>
            </a: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/&gt;’ </a:t>
            </a:r>
            <a:r>
              <a:rPr lang="en-US" altLang="zh-CN" dirty="0">
                <a:solidFill>
                  <a:srgbClr val="FF0000"/>
                </a:solidFill>
                <a:latin typeface="Times New Roman" panose="02020603050405020304"/>
                <a:cs typeface="Times New Roman" panose="02020603050405020304"/>
              </a:rPr>
              <a:t>+ </a:t>
            </a:r>
            <a:r>
              <a:rPr lang="en-US" altLang="zh-CN" dirty="0" err="1">
                <a:solidFill>
                  <a:srgbClr val="FF0000"/>
                </a:solidFill>
                <a:latin typeface="Times New Roman" panose="02020603050405020304"/>
                <a:cs typeface="Times New Roman" panose="02020603050405020304"/>
              </a:rPr>
              <a:t>tipInfo</a:t>
            </a:r>
            <a:r>
              <a:rPr lang="en-US" altLang="zh-CN" dirty="0">
                <a:solidFill>
                  <a:srgbClr val="FF0000"/>
                </a:solidFill>
                <a:latin typeface="Times New Roman" panose="02020603050405020304"/>
                <a:cs typeface="Times New Roman" panose="02020603050405020304"/>
              </a:rPr>
              <a:t>; </a:t>
            </a:r>
            <a:r>
              <a:rPr lang="en-US" altLang="zh-CN" dirty="0" smtClean="0">
                <a:solidFill>
                  <a:srgbClr val="FF0000"/>
                </a:solidFill>
                <a:latin typeface="Times New Roman" panose="02020603050405020304"/>
                <a:cs typeface="Times New Roman" panose="02020603050405020304"/>
              </a:rPr>
              <a:t>// </a:t>
            </a:r>
            <a:r>
              <a:rPr lang="zh-CN" altLang="en-US" dirty="0" smtClean="0">
                <a:solidFill>
                  <a:srgbClr val="FF0000"/>
                </a:solidFill>
                <a:latin typeface="Times New Roman" panose="02020603050405020304"/>
                <a:cs typeface="Times New Roman" panose="02020603050405020304"/>
              </a:rPr>
              <a:t>添加文字提示信息</a:t>
            </a:r>
            <a:endParaRPr lang="en-US" altLang="zh-CN" dirty="0">
              <a:solidFill>
                <a:srgbClr val="FF0000"/>
              </a:solidFill>
              <a:latin typeface="Times New Roman" panose="02020603050405020304"/>
              <a:cs typeface="Times New Roman" panose="02020603050405020304"/>
            </a:endParaRPr>
          </a:p>
          <a:p>
            <a:pPr marL="12700">
              <a:lnSpc>
                <a:spcPct val="100000"/>
              </a:lnSpc>
            </a:pPr>
            <a:endParaRPr lang="en-US" sz="2600" dirty="0" smtClean="0">
              <a:latin typeface="Times New Roman" panose="02020603050405020304"/>
              <a:cs typeface="Times New Roman" panose="02020603050405020304"/>
            </a:endParaRPr>
          </a:p>
          <a:p>
            <a:pPr marL="12700">
              <a:lnSpc>
                <a:spcPct val="100000"/>
              </a:lnSpc>
            </a:pPr>
            <a:endParaRPr sz="26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88212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实时轨迹及区域监控应用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973793"/>
            <a:ext cx="7069394" cy="776350"/>
          </a:xfrm>
        </p:spPr>
        <p:txBody>
          <a:bodyPr/>
          <a:lstStyle/>
          <a:p>
            <a:pPr marL="0" indent="0">
              <a:lnSpc>
                <a:spcPct val="150000"/>
              </a:lnSpc>
              <a:buNone/>
            </a:pPr>
            <a:r>
              <a:rPr lang="zh-CN" altLang="en-US" b="1" dirty="0" smtClean="0">
                <a:solidFill>
                  <a:srgbClr val="1D8DE5"/>
                </a:solidFill>
                <a:latin typeface="微软雅黑" panose="020B0503020204020204" pitchFamily="34" charset="-122"/>
                <a:ea typeface="微软雅黑" panose="020B0503020204020204" pitchFamily="34" charset="-122"/>
              </a:rPr>
              <a:t>在</a:t>
            </a:r>
            <a:r>
              <a:rPr lang="en-US" altLang="zh-CN" b="1" dirty="0" err="1" smtClean="0">
                <a:solidFill>
                  <a:srgbClr val="1D8DE5"/>
                </a:solidFill>
                <a:latin typeface="微软雅黑" panose="020B0503020204020204" pitchFamily="34" charset="-122"/>
                <a:ea typeface="微软雅黑" panose="020B0503020204020204" pitchFamily="34" charset="-122"/>
              </a:rPr>
              <a:t>WebStorm</a:t>
            </a:r>
            <a:r>
              <a:rPr lang="zh-CN" altLang="en-US" b="1" dirty="0" smtClean="0">
                <a:solidFill>
                  <a:srgbClr val="1D8DE5"/>
                </a:solidFill>
                <a:latin typeface="微软雅黑" panose="020B0503020204020204" pitchFamily="34" charset="-122"/>
                <a:ea typeface="微软雅黑" panose="020B0503020204020204" pitchFamily="34" charset="-122"/>
              </a:rPr>
              <a:t>中轨迹</a:t>
            </a:r>
            <a:r>
              <a:rPr lang="zh-CN" altLang="en-US" b="1" dirty="0" smtClean="0">
                <a:solidFill>
                  <a:srgbClr val="1D8DE5"/>
                </a:solidFill>
                <a:latin typeface="微软雅黑" panose="020B0503020204020204" pitchFamily="34" charset="-122"/>
                <a:ea typeface="微软雅黑" panose="020B0503020204020204" pitchFamily="34" charset="-122"/>
              </a:rPr>
              <a:t>实时监控显示如下</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61" y="1750142"/>
            <a:ext cx="2984929" cy="4689987"/>
          </a:xfrm>
          <a:prstGeom prst="rect">
            <a:avLst/>
          </a:prstGeom>
        </p:spPr>
      </p:pic>
      <p:pic>
        <p:nvPicPr>
          <p:cNvPr id="5" name="Video_2021-06-08_0945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38873" y="1750142"/>
            <a:ext cx="6583363" cy="4689987"/>
          </a:xfrm>
          <a:prstGeom prst="rect">
            <a:avLst/>
          </a:prstGeom>
        </p:spPr>
      </p:pic>
    </p:spTree>
    <p:extLst>
      <p:ext uri="{BB962C8B-B14F-4D97-AF65-F5344CB8AC3E}">
        <p14:creationId xmlns:p14="http://schemas.microsoft.com/office/powerpoint/2010/main" val="2742071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快速入门</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920104" y="1795373"/>
            <a:ext cx="2177199" cy="4154984"/>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环境准备</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构建场景</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a:solidFill>
                  <a:schemeClr val="accent1">
                    <a:lumMod val="75000"/>
                  </a:schemeClr>
                </a:solidFill>
              </a:rPr>
              <a:t>栅格</a:t>
            </a:r>
            <a:r>
              <a:rPr lang="zh-CN" altLang="en-US" sz="3200" dirty="0" smtClean="0">
                <a:solidFill>
                  <a:schemeClr val="accent1">
                    <a:lumMod val="75000"/>
                  </a:schemeClr>
                </a:solidFill>
              </a:rPr>
              <a:t>瓦片</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en-US" altLang="zh-CN" sz="3200" dirty="0" err="1" smtClean="0">
                <a:solidFill>
                  <a:schemeClr val="accent1">
                    <a:lumMod val="75000"/>
                  </a:schemeClr>
                </a:solidFill>
              </a:rPr>
              <a:t>Json</a:t>
            </a:r>
            <a:r>
              <a:rPr lang="zh-CN" altLang="en-US" sz="3200" dirty="0" smtClean="0">
                <a:solidFill>
                  <a:schemeClr val="accent1">
                    <a:lumMod val="75000"/>
                  </a:schemeClr>
                </a:solidFill>
              </a:rPr>
              <a:t>数据</a:t>
            </a:r>
            <a:endParaRPr lang="en-US" altLang="zh-CN" sz="3200" dirty="0" smtClean="0">
              <a:solidFill>
                <a:schemeClr val="accent1">
                  <a:lumMod val="75000"/>
                </a:schemeClr>
              </a:solidFill>
            </a:endParaRPr>
          </a:p>
          <a:p>
            <a:endParaRPr lang="zh-CN" altLang="en-US" dirty="0"/>
          </a:p>
          <a:p>
            <a:endParaRPr lang="zh-CN" altLang="en-US" dirty="0"/>
          </a:p>
          <a:p>
            <a:endParaRPr lang="zh-CN" altLang="en-US" dirty="0"/>
          </a:p>
          <a:p>
            <a:endParaRPr lang="zh-CN" altLang="en-US" dirty="0"/>
          </a:p>
        </p:txBody>
      </p:sp>
      <p:sp>
        <p:nvSpPr>
          <p:cNvPr id="4" name="文本框 3"/>
          <p:cNvSpPr txBox="1"/>
          <p:nvPr/>
        </p:nvSpPr>
        <p:spPr>
          <a:xfrm>
            <a:off x="6155152" y="1795373"/>
            <a:ext cx="2132315" cy="2585323"/>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三维模型</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坐标转换</a:t>
            </a:r>
            <a:endParaRPr lang="en-US" altLang="zh-CN" sz="3200" dirty="0" smtClean="0">
              <a:solidFill>
                <a:schemeClr val="accent1">
                  <a:lumMod val="75000"/>
                </a:schemeClr>
              </a:solidFill>
            </a:endParaRPr>
          </a:p>
          <a:p>
            <a:pPr marL="285750" indent="-285750">
              <a:lnSpc>
                <a:spcPct val="150000"/>
              </a:lnSpc>
              <a:buFont typeface="Wingdings" panose="05000000000000000000" pitchFamily="2" charset="2"/>
              <a:buChar char="n"/>
            </a:pPr>
            <a:r>
              <a:rPr lang="zh-CN" altLang="en-US" sz="3200" dirty="0" smtClean="0">
                <a:solidFill>
                  <a:schemeClr val="accent1">
                    <a:lumMod val="75000"/>
                  </a:schemeClr>
                </a:solidFill>
              </a:rPr>
              <a:t>鼠标事件</a:t>
            </a:r>
            <a:endParaRPr lang="zh-CN" altLang="en-US" dirty="0"/>
          </a:p>
          <a:p>
            <a:endParaRPr lang="zh-CN" altLang="en-US" dirty="0"/>
          </a:p>
        </p:txBody>
      </p:sp>
    </p:spTree>
    <p:extLst>
      <p:ext uri="{BB962C8B-B14F-4D97-AF65-F5344CB8AC3E}">
        <p14:creationId xmlns:p14="http://schemas.microsoft.com/office/powerpoint/2010/main" val="143261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环境</a:t>
            </a:r>
            <a:r>
              <a:rPr lang="zh-CN" altLang="en-US" sz="4800" b="1" dirty="0">
                <a:solidFill>
                  <a:srgbClr val="3474C6"/>
                </a:solidFill>
                <a:latin typeface="微软雅黑" panose="020B0503020204020204" pitchFamily="34" charset="-122"/>
                <a:ea typeface="微软雅黑" panose="020B0503020204020204" pitchFamily="34" charset="-122"/>
              </a:rPr>
              <a:t>准备</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p:txBody>
          <a:bodyPr/>
          <a:lstStyle/>
          <a:p>
            <a:pPr>
              <a:lnSpc>
                <a:spcPct val="150000"/>
              </a:lnSpc>
              <a:buFont typeface="Wingdings" pitchFamily="2" charset="2"/>
              <a:buChar char="n"/>
            </a:pPr>
            <a:r>
              <a:rPr lang="en-US" altLang="zh-CN" dirty="0" err="1" smtClean="0">
                <a:solidFill>
                  <a:schemeClr val="accent1">
                    <a:lumMod val="75000"/>
                  </a:schemeClr>
                </a:solidFill>
              </a:rPr>
              <a:t>MapServer</a:t>
            </a:r>
            <a:r>
              <a:rPr lang="zh-CN" altLang="en-US" dirty="0" smtClean="0">
                <a:solidFill>
                  <a:schemeClr val="accent1">
                    <a:lumMod val="75000"/>
                  </a:schemeClr>
                </a:solidFill>
              </a:rPr>
              <a:t>部署</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配置及安装</a:t>
            </a:r>
            <a:r>
              <a:rPr lang="en-US" altLang="zh-CN" dirty="0" err="1" smtClean="0">
                <a:solidFill>
                  <a:schemeClr val="accent1">
                    <a:lumMod val="75000"/>
                  </a:schemeClr>
                </a:solidFill>
              </a:rPr>
              <a:t>Nodejs</a:t>
            </a:r>
            <a:r>
              <a:rPr lang="zh-CN" altLang="en-US" dirty="0" smtClean="0">
                <a:solidFill>
                  <a:schemeClr val="accent1">
                    <a:lumMod val="75000"/>
                  </a:schemeClr>
                </a:solidFill>
              </a:rPr>
              <a:t>环境</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配置</a:t>
            </a:r>
            <a:r>
              <a:rPr lang="en-US" altLang="zh-CN" dirty="0" err="1" smtClean="0">
                <a:solidFill>
                  <a:schemeClr val="accent1">
                    <a:lumMod val="75000"/>
                  </a:schemeClr>
                </a:solidFill>
              </a:rPr>
              <a:t>VSCode</a:t>
            </a:r>
            <a:r>
              <a:rPr lang="zh-CN" altLang="en-US" dirty="0" smtClean="0">
                <a:solidFill>
                  <a:schemeClr val="accent1">
                    <a:lumMod val="75000"/>
                  </a:schemeClr>
                </a:solidFill>
              </a:rPr>
              <a:t>或者</a:t>
            </a:r>
            <a:r>
              <a:rPr lang="en-US" altLang="zh-CN" dirty="0" err="1" smtClean="0">
                <a:solidFill>
                  <a:schemeClr val="accent1">
                    <a:lumMod val="75000"/>
                  </a:schemeClr>
                </a:solidFill>
              </a:rPr>
              <a:t>WebStorm</a:t>
            </a:r>
            <a:r>
              <a:rPr lang="zh-CN" altLang="en-US" dirty="0" smtClean="0">
                <a:solidFill>
                  <a:schemeClr val="accent1">
                    <a:lumMod val="75000"/>
                  </a:schemeClr>
                </a:solidFill>
              </a:rPr>
              <a:t>集成开发软件</a:t>
            </a:r>
            <a:endParaRPr lang="en-US" altLang="zh-CN" dirty="0" smtClean="0">
              <a:solidFill>
                <a:schemeClr val="accent1">
                  <a:lumMod val="7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871" y="548680"/>
            <a:ext cx="2964437" cy="4884843"/>
          </a:xfrm>
          <a:prstGeom prst="rect">
            <a:avLst/>
          </a:prstGeom>
        </p:spPr>
      </p:pic>
    </p:spTree>
    <p:extLst>
      <p:ext uri="{BB962C8B-B14F-4D97-AF65-F5344CB8AC3E}">
        <p14:creationId xmlns:p14="http://schemas.microsoft.com/office/powerpoint/2010/main" val="118859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构建</a:t>
            </a:r>
            <a:r>
              <a:rPr lang="zh-CN" altLang="en-US" sz="4800" b="1" dirty="0">
                <a:solidFill>
                  <a:srgbClr val="3474C6"/>
                </a:solidFill>
                <a:latin typeface="微软雅黑" panose="020B0503020204020204" pitchFamily="34" charset="-122"/>
                <a:ea typeface="微软雅黑" panose="020B0503020204020204" pitchFamily="34" charset="-122"/>
              </a:rPr>
              <a:t>场景</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800100" y="1135410"/>
            <a:ext cx="10134600" cy="5227290"/>
          </a:xfrm>
        </p:spPr>
        <p:txBody>
          <a:bodyPr/>
          <a:lstStyle/>
          <a:p>
            <a:pPr>
              <a:lnSpc>
                <a:spcPct val="150000"/>
              </a:lnSpc>
              <a:buFont typeface="Wingdings" pitchFamily="2" charset="2"/>
              <a:buChar char="n"/>
            </a:pPr>
            <a:r>
              <a:rPr lang="zh-CN" altLang="en-US" dirty="0" smtClean="0">
                <a:solidFill>
                  <a:schemeClr val="accent1">
                    <a:lumMod val="75000"/>
                  </a:schemeClr>
                </a:solidFill>
              </a:rPr>
              <a:t>添加关联</a:t>
            </a:r>
            <a:r>
              <a:rPr lang="en-US" altLang="zh-CN" dirty="0" smtClean="0">
                <a:solidFill>
                  <a:schemeClr val="accent1">
                    <a:lumMod val="75000"/>
                  </a:schemeClr>
                </a:solidFill>
              </a:rPr>
              <a:t>viewer</a:t>
            </a:r>
            <a:r>
              <a:rPr lang="zh-CN" altLang="en-US" dirty="0" smtClean="0">
                <a:solidFill>
                  <a:schemeClr val="accent1">
                    <a:lumMod val="75000"/>
                  </a:schemeClr>
                </a:solidFill>
              </a:rPr>
              <a:t>的</a:t>
            </a:r>
            <a:r>
              <a:rPr lang="en-US" altLang="zh-CN" dirty="0" smtClean="0">
                <a:solidFill>
                  <a:schemeClr val="accent1">
                    <a:lumMod val="75000"/>
                  </a:schemeClr>
                </a:solidFill>
              </a:rPr>
              <a:t>div</a:t>
            </a:r>
            <a:r>
              <a:rPr lang="zh-CN" altLang="en-US" dirty="0">
                <a:solidFill>
                  <a:schemeClr val="accent1">
                    <a:lumMod val="75000"/>
                  </a:schemeClr>
                </a:solidFill>
              </a:rPr>
              <a:t>元素</a:t>
            </a:r>
            <a:endParaRPr lang="en-US" altLang="zh-CN" sz="2000" dirty="0"/>
          </a:p>
          <a:p>
            <a:pPr>
              <a:lnSpc>
                <a:spcPct val="150000"/>
              </a:lnSpc>
              <a:buFont typeface="Wingdings" pitchFamily="2" charset="2"/>
              <a:buChar char="n"/>
            </a:pPr>
            <a:r>
              <a:rPr lang="zh-CN" altLang="en-US" dirty="0" smtClean="0">
                <a:solidFill>
                  <a:schemeClr val="accent1">
                    <a:lumMod val="75000"/>
                  </a:schemeClr>
                </a:solidFill>
              </a:rPr>
              <a:t>创建</a:t>
            </a:r>
            <a:r>
              <a:rPr lang="en-US" altLang="zh-CN" dirty="0">
                <a:solidFill>
                  <a:schemeClr val="accent1">
                    <a:lumMod val="75000"/>
                  </a:schemeClr>
                </a:solidFill>
              </a:rPr>
              <a:t>viewer</a:t>
            </a:r>
            <a:r>
              <a:rPr lang="zh-CN" altLang="en-US" dirty="0" smtClean="0">
                <a:solidFill>
                  <a:schemeClr val="accent1">
                    <a:lumMod val="75000"/>
                  </a:schemeClr>
                </a:solidFill>
              </a:rPr>
              <a:t>对象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设置初始底图参数</a:t>
            </a:r>
            <a:endParaRPr lang="en-US" altLang="zh-CN" dirty="0">
              <a:solidFill>
                <a:schemeClr val="accent1">
                  <a:lumMod val="75000"/>
                </a:schemeClr>
              </a:solidFill>
            </a:endParaRPr>
          </a:p>
          <a:p>
            <a:endParaRPr lang="en-US" altLang="zh-CN" sz="2000" dirty="0" smtClean="0"/>
          </a:p>
          <a:p>
            <a:endParaRPr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606" y="1672063"/>
            <a:ext cx="5915361" cy="4551755"/>
          </a:xfrm>
          <a:prstGeom prst="rect">
            <a:avLst/>
          </a:prstGeom>
        </p:spPr>
      </p:pic>
    </p:spTree>
    <p:extLst>
      <p:ext uri="{BB962C8B-B14F-4D97-AF65-F5344CB8AC3E}">
        <p14:creationId xmlns:p14="http://schemas.microsoft.com/office/powerpoint/2010/main" val="1107151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栅格瓦片</a:t>
            </a:r>
            <a:endParaRPr lang="en-US" sz="4800" b="1" dirty="0">
              <a:solidFill>
                <a:srgbClr val="3474C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626" y="1032568"/>
            <a:ext cx="5497376" cy="533658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04366"/>
            <a:ext cx="5860026" cy="2394553"/>
          </a:xfrm>
          <a:prstGeom prst="rect">
            <a:avLst/>
          </a:prstGeom>
        </p:spPr>
      </p:pic>
      <p:sp>
        <p:nvSpPr>
          <p:cNvPr id="7"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XYZ</a:t>
            </a:r>
            <a:r>
              <a:rPr lang="zh-CN" altLang="en-US" dirty="0" smtClean="0">
                <a:solidFill>
                  <a:schemeClr val="accent1">
                    <a:lumMod val="75000"/>
                  </a:schemeClr>
                </a:solidFill>
              </a:rPr>
              <a:t>服务图层</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添加</a:t>
            </a:r>
            <a:r>
              <a:rPr lang="en-US" altLang="zh-CN" dirty="0" smtClean="0">
                <a:solidFill>
                  <a:schemeClr val="accent1">
                    <a:lumMod val="75000"/>
                  </a:schemeClr>
                </a:solidFill>
              </a:rPr>
              <a:t>WMTS</a:t>
            </a:r>
            <a:r>
              <a:rPr lang="zh-CN" altLang="en-US" dirty="0" smtClean="0">
                <a:solidFill>
                  <a:schemeClr val="accent1">
                    <a:lumMod val="75000"/>
                  </a:schemeClr>
                </a:solidFill>
              </a:rPr>
              <a:t>服务图层</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625" y="2170206"/>
            <a:ext cx="5366866" cy="1064607"/>
          </a:xfrm>
          <a:prstGeom prst="rect">
            <a:avLst/>
          </a:prstGeom>
        </p:spPr>
      </p:pic>
    </p:spTree>
    <p:extLst>
      <p:ext uri="{BB962C8B-B14F-4D97-AF65-F5344CB8AC3E}">
        <p14:creationId xmlns:p14="http://schemas.microsoft.com/office/powerpoint/2010/main" val="203432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 </a:t>
            </a:r>
            <a:r>
              <a:rPr lang="en-US" altLang="zh-CN" sz="4800" b="1" dirty="0" err="1">
                <a:solidFill>
                  <a:srgbClr val="3474C6"/>
                </a:solidFill>
                <a:latin typeface="微软雅黑" panose="020B0503020204020204" pitchFamily="34" charset="-122"/>
                <a:ea typeface="微软雅黑" panose="020B0503020204020204" pitchFamily="34" charset="-122"/>
              </a:rPr>
              <a:t>Json</a:t>
            </a:r>
            <a:r>
              <a:rPr lang="zh-CN" altLang="en-US" sz="4800" b="1" dirty="0" smtClean="0">
                <a:solidFill>
                  <a:srgbClr val="3474C6"/>
                </a:solidFill>
                <a:latin typeface="微软雅黑" panose="020B0503020204020204" pitchFamily="34" charset="-122"/>
                <a:ea typeface="微软雅黑" panose="020B0503020204020204" pitchFamily="34" charset="-122"/>
              </a:rPr>
              <a:t>数据</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发布</a:t>
            </a:r>
            <a:r>
              <a:rPr lang="en-US" altLang="zh-CN" dirty="0" err="1" smtClean="0">
                <a:solidFill>
                  <a:schemeClr val="accent1">
                    <a:lumMod val="75000"/>
                  </a:schemeClr>
                </a:solidFill>
              </a:rPr>
              <a:t>json</a:t>
            </a:r>
            <a:r>
              <a:rPr lang="zh-CN" altLang="en-US" dirty="0" smtClean="0">
                <a:solidFill>
                  <a:schemeClr val="accent1">
                    <a:lumMod val="75000"/>
                  </a:schemeClr>
                </a:solidFill>
              </a:rPr>
              <a:t>数据服务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a:solidFill>
                  <a:schemeClr val="accent1">
                    <a:lumMod val="75000"/>
                  </a:schemeClr>
                </a:solidFill>
              </a:rPr>
              <a:t>通过</a:t>
            </a:r>
            <a:r>
              <a:rPr lang="en-US" altLang="zh-CN" dirty="0" err="1" smtClean="0">
                <a:solidFill>
                  <a:schemeClr val="accent1">
                    <a:lumMod val="75000"/>
                  </a:schemeClr>
                </a:solidFill>
              </a:rPr>
              <a:t>json</a:t>
            </a:r>
            <a:r>
              <a:rPr lang="zh-CN" altLang="en-US" dirty="0" smtClean="0">
                <a:solidFill>
                  <a:schemeClr val="accent1">
                    <a:lumMod val="75000"/>
                  </a:schemeClr>
                </a:solidFill>
              </a:rPr>
              <a:t>数据创建实体对象</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12" y="1415845"/>
            <a:ext cx="6023477" cy="476864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33" y="2715028"/>
            <a:ext cx="4435224" cy="4099915"/>
          </a:xfrm>
          <a:prstGeom prst="rect">
            <a:avLst/>
          </a:prstGeom>
        </p:spPr>
      </p:pic>
    </p:spTree>
    <p:extLst>
      <p:ext uri="{BB962C8B-B14F-4D97-AF65-F5344CB8AC3E}">
        <p14:creationId xmlns:p14="http://schemas.microsoft.com/office/powerpoint/2010/main" val="29600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三维模型</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10972800"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发布模型数据服务</a:t>
            </a: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创建模型瓦片实体添加到场景</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08" y="3041758"/>
            <a:ext cx="4755428" cy="259212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145" y="1425677"/>
            <a:ext cx="6098713" cy="4208205"/>
          </a:xfrm>
          <a:prstGeom prst="rect">
            <a:avLst/>
          </a:prstGeom>
        </p:spPr>
      </p:pic>
    </p:spTree>
    <p:extLst>
      <p:ext uri="{BB962C8B-B14F-4D97-AF65-F5344CB8AC3E}">
        <p14:creationId xmlns:p14="http://schemas.microsoft.com/office/powerpoint/2010/main" val="3688285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坐标转换</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5555226"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经纬度转世界坐标</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世界坐标转经纬度</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8" name="内容占位符 1"/>
          <p:cNvSpPr txBox="1">
            <a:spLocks/>
          </p:cNvSpPr>
          <p:nvPr/>
        </p:nvSpPr>
        <p:spPr bwMode="auto">
          <a:xfrm>
            <a:off x="6484374" y="1268760"/>
            <a:ext cx="5555226" cy="533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smtClean="0">
                <a:solidFill>
                  <a:schemeClr val="accent1">
                    <a:lumMod val="75000"/>
                  </a:schemeClr>
                </a:solidFill>
              </a:rPr>
              <a:t>屏幕坐标转世界坐标</a:t>
            </a: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世界坐标转屏幕坐标</a:t>
            </a:r>
            <a:endParaRPr lang="en-US" altLang="zh-CN" dirty="0" smtClean="0">
              <a:solidFill>
                <a:schemeClr val="accent1">
                  <a:lumMod val="75000"/>
                </a:schemeClr>
              </a:solidFill>
            </a:endParaRPr>
          </a:p>
          <a:p>
            <a:pPr marL="0" indent="0">
              <a:buFont typeface="Arial" panose="020B0604020202020204" pitchFamily="34" charset="0"/>
              <a:buNone/>
            </a:pPr>
            <a:endParaRPr lang="en-US" altLang="zh-CN" dirty="0" smtClean="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46" y="2030447"/>
            <a:ext cx="5214986" cy="103721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46" y="4397544"/>
            <a:ext cx="5068422" cy="153130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206" y="2030448"/>
            <a:ext cx="4279776" cy="103721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1266" y="4397544"/>
            <a:ext cx="4891134" cy="911875"/>
          </a:xfrm>
          <a:prstGeom prst="rect">
            <a:avLst/>
          </a:prstGeom>
        </p:spPr>
      </p:pic>
    </p:spTree>
    <p:extLst>
      <p:ext uri="{BB962C8B-B14F-4D97-AF65-F5344CB8AC3E}">
        <p14:creationId xmlns:p14="http://schemas.microsoft.com/office/powerpoint/2010/main" val="2469742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altLang="zh-CN" sz="4800" b="1" dirty="0" smtClean="0">
                <a:solidFill>
                  <a:srgbClr val="3474C6"/>
                </a:solidFill>
                <a:latin typeface="微软雅黑" panose="020B0503020204020204" pitchFamily="34" charset="-122"/>
                <a:ea typeface="微软雅黑" panose="020B0503020204020204" pitchFamily="34" charset="-122"/>
              </a:rPr>
              <a:t>3D-</a:t>
            </a:r>
            <a:r>
              <a:rPr lang="zh-CN" altLang="en-US" sz="4800" b="1" dirty="0" smtClean="0">
                <a:solidFill>
                  <a:srgbClr val="3474C6"/>
                </a:solidFill>
                <a:latin typeface="微软雅黑" panose="020B0503020204020204" pitchFamily="34" charset="-122"/>
                <a:ea typeface="微软雅黑" panose="020B0503020204020204" pitchFamily="34" charset="-122"/>
              </a:rPr>
              <a:t>鼠标事件</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609600" y="1268760"/>
            <a:ext cx="5555226" cy="5330159"/>
          </a:xfrm>
        </p:spPr>
        <p:txBody>
          <a:bodyPr/>
          <a:lstStyle/>
          <a:p>
            <a:pPr>
              <a:lnSpc>
                <a:spcPct val="150000"/>
              </a:lnSpc>
              <a:buFont typeface="Wingdings" pitchFamily="2" charset="2"/>
              <a:buChar char="n"/>
            </a:pPr>
            <a:r>
              <a:rPr lang="zh-CN" altLang="en-US" dirty="0" smtClean="0">
                <a:solidFill>
                  <a:schemeClr val="accent1">
                    <a:lumMod val="75000"/>
                  </a:schemeClr>
                </a:solidFill>
              </a:rPr>
              <a:t>鼠标左键点击</a:t>
            </a: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marL="0" indent="0">
              <a:lnSpc>
                <a:spcPct val="150000"/>
              </a:lnSpc>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鼠标右键点击</a:t>
            </a:r>
            <a:endParaRPr lang="en-US" altLang="zh-CN" dirty="0" smtClean="0">
              <a:solidFill>
                <a:schemeClr val="accent1">
                  <a:lumMod val="75000"/>
                </a:schemeClr>
              </a:solidFill>
            </a:endParaRPr>
          </a:p>
          <a:p>
            <a:pPr marL="0" indent="0">
              <a:buNone/>
            </a:pPr>
            <a:endParaRPr lang="en-US" altLang="zh-CN" dirty="0"/>
          </a:p>
          <a:p>
            <a:endParaRPr lang="zh-CN" altLang="en-US" dirty="0"/>
          </a:p>
        </p:txBody>
      </p:sp>
      <p:sp>
        <p:nvSpPr>
          <p:cNvPr id="8" name="内容占位符 1"/>
          <p:cNvSpPr txBox="1">
            <a:spLocks/>
          </p:cNvSpPr>
          <p:nvPr/>
        </p:nvSpPr>
        <p:spPr bwMode="auto">
          <a:xfrm>
            <a:off x="6484374" y="1268760"/>
            <a:ext cx="5555226" cy="533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n"/>
            </a:pPr>
            <a:r>
              <a:rPr lang="zh-CN" altLang="en-US" dirty="0" smtClean="0">
                <a:solidFill>
                  <a:schemeClr val="accent1">
                    <a:lumMod val="75000"/>
                  </a:schemeClr>
                </a:solidFill>
              </a:rPr>
              <a:t>鼠标移动</a:t>
            </a: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marL="0" indent="0">
              <a:lnSpc>
                <a:spcPct val="150000"/>
              </a:lnSpc>
              <a:buFont typeface="Arial" panose="020B0604020202020204" pitchFamily="34" charset="0"/>
              <a:buNone/>
            </a:pPr>
            <a:endParaRPr lang="en-US" altLang="zh-CN" dirty="0" smtClean="0">
              <a:solidFill>
                <a:schemeClr val="accent1">
                  <a:lumMod val="75000"/>
                </a:schemeClr>
              </a:solidFill>
            </a:endParaRPr>
          </a:p>
          <a:p>
            <a:pPr>
              <a:lnSpc>
                <a:spcPct val="150000"/>
              </a:lnSpc>
              <a:buFont typeface="Wingdings" pitchFamily="2" charset="2"/>
              <a:buChar char="n"/>
            </a:pPr>
            <a:r>
              <a:rPr lang="zh-CN" altLang="en-US" dirty="0" smtClean="0">
                <a:solidFill>
                  <a:schemeClr val="accent1">
                    <a:lumMod val="75000"/>
                  </a:schemeClr>
                </a:solidFill>
              </a:rPr>
              <a:t>鼠标双击</a:t>
            </a:r>
            <a:endParaRPr lang="en-US" altLang="zh-CN" dirty="0" smtClean="0">
              <a:solidFill>
                <a:schemeClr val="accent1">
                  <a:lumMod val="75000"/>
                </a:schemeClr>
              </a:solidFill>
            </a:endParaRPr>
          </a:p>
          <a:p>
            <a:pPr marL="0" indent="0">
              <a:buFont typeface="Arial" panose="020B0604020202020204" pitchFamily="34" charset="0"/>
              <a:buNone/>
            </a:pPr>
            <a:endParaRPr lang="en-US" altLang="zh-CN" dirty="0" smtClean="0"/>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46" y="2030448"/>
            <a:ext cx="5335740" cy="161732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15" y="4397543"/>
            <a:ext cx="4900250" cy="137399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130" y="2030448"/>
            <a:ext cx="5104183" cy="1391178"/>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6970" y="4397543"/>
            <a:ext cx="5067969" cy="1472315"/>
          </a:xfrm>
          <a:prstGeom prst="rect">
            <a:avLst/>
          </a:prstGeom>
        </p:spPr>
      </p:pic>
    </p:spTree>
    <p:extLst>
      <p:ext uri="{BB962C8B-B14F-4D97-AF65-F5344CB8AC3E}">
        <p14:creationId xmlns:p14="http://schemas.microsoft.com/office/powerpoint/2010/main" val="1345023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技术选型</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34" name="矩形 33"/>
          <p:cNvSpPr/>
          <p:nvPr/>
        </p:nvSpPr>
        <p:spPr>
          <a:xfrm>
            <a:off x="309964" y="1493465"/>
            <a:ext cx="3676650" cy="47889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fontAlgn="auto" hangingPunct="1">
              <a:lnSpc>
                <a:spcPct val="150000"/>
              </a:lnSpc>
              <a:spcBef>
                <a:spcPts val="0"/>
              </a:spcBef>
              <a:spcAft>
                <a:spcPts val="0"/>
              </a:spcAft>
            </a:pPr>
            <a:r>
              <a:rPr lang="zh-CN" altLang="en-US" sz="3200" b="1" dirty="0">
                <a:solidFill>
                  <a:prstClr val="white"/>
                </a:solidFill>
                <a:latin typeface="微软雅黑" pitchFamily="34" charset="-122"/>
                <a:ea typeface="微软雅黑" pitchFamily="34" charset="-122"/>
              </a:rPr>
              <a:t>服务</a:t>
            </a:r>
            <a:r>
              <a:rPr lang="zh-CN" altLang="en-US" sz="3200" b="1" dirty="0" smtClean="0">
                <a:solidFill>
                  <a:prstClr val="white"/>
                </a:solidFill>
                <a:latin typeface="微软雅黑" pitchFamily="34" charset="-122"/>
                <a:ea typeface="微软雅黑" pitchFamily="34" charset="-122"/>
              </a:rPr>
              <a:t>端</a:t>
            </a:r>
            <a:endParaRPr lang="en-US" altLang="zh-CN" sz="2000" dirty="0">
              <a:solidFill>
                <a:prstClr val="white"/>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收费平台</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smtClean="0">
                <a:solidFill>
                  <a:schemeClr val="bg1"/>
                </a:solidFill>
                <a:latin typeface="微软雅黑" panose="020B0503020204020204" pitchFamily="34" charset="-122"/>
                <a:ea typeface="微软雅黑" panose="020B0503020204020204" pitchFamily="34" charset="-122"/>
              </a:rPr>
              <a:t>ArcGIS Server</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err="1" smtClean="0">
                <a:solidFill>
                  <a:schemeClr val="bg1"/>
                </a:solidFill>
                <a:latin typeface="微软雅黑" pitchFamily="34" charset="-122"/>
                <a:ea typeface="微软雅黑" pitchFamily="34" charset="-122"/>
              </a:rPr>
              <a:t>Supermap</a:t>
            </a:r>
            <a:r>
              <a:rPr lang="en-US" altLang="zh-CN" dirty="0" smtClean="0">
                <a:solidFill>
                  <a:schemeClr val="bg1"/>
                </a:solidFill>
                <a:latin typeface="微软雅黑" pitchFamily="34" charset="-122"/>
                <a:ea typeface="微软雅黑" pitchFamily="34" charset="-122"/>
              </a:rPr>
              <a:t> </a:t>
            </a:r>
            <a:r>
              <a:rPr lang="en-US" altLang="zh-CN" dirty="0" err="1" smtClean="0">
                <a:solidFill>
                  <a:schemeClr val="bg1"/>
                </a:solidFill>
                <a:latin typeface="微软雅黑" pitchFamily="34" charset="-122"/>
                <a:ea typeface="微软雅黑" pitchFamily="34" charset="-122"/>
              </a:rPr>
              <a:t>iServer</a:t>
            </a:r>
            <a:endParaRPr lang="en-US" altLang="zh-CN" dirty="0" smtClean="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smtClean="0">
                <a:solidFill>
                  <a:schemeClr val="bg1"/>
                </a:solidFill>
                <a:latin typeface="微软雅黑" pitchFamily="34" charset="-122"/>
                <a:ea typeface="微软雅黑" pitchFamily="34" charset="-122"/>
              </a:rPr>
              <a:t>……</a:t>
            </a:r>
            <a:endParaRPr lang="zh-CN" altLang="en-US" dirty="0">
              <a:solidFill>
                <a:schemeClr val="bg1"/>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开</a:t>
            </a:r>
            <a:r>
              <a:rPr lang="zh-CN" altLang="en-US" sz="2000" b="1" dirty="0" smtClean="0">
                <a:solidFill>
                  <a:schemeClr val="bg1"/>
                </a:solidFill>
                <a:latin typeface="微软雅黑" panose="020B0503020204020204" pitchFamily="34" charset="-122"/>
                <a:ea typeface="微软雅黑" panose="020B0503020204020204" pitchFamily="34" charset="-122"/>
              </a:rPr>
              <a:t>源平台</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err="1" smtClean="0">
                <a:solidFill>
                  <a:schemeClr val="bg1"/>
                </a:solidFill>
                <a:latin typeface="微软雅黑" pitchFamily="34" charset="-122"/>
                <a:ea typeface="微软雅黑" pitchFamily="34" charset="-122"/>
              </a:rPr>
              <a:t>MapServer</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err="1" smtClean="0">
                <a:solidFill>
                  <a:schemeClr val="bg1"/>
                </a:solidFill>
                <a:latin typeface="微软雅黑" pitchFamily="34" charset="-122"/>
                <a:ea typeface="微软雅黑" pitchFamily="34" charset="-122"/>
              </a:rPr>
              <a:t>GeoServer</a:t>
            </a:r>
            <a:endParaRPr lang="en-US" altLang="zh-CN" dirty="0" smtClean="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smtClean="0">
                <a:solidFill>
                  <a:schemeClr val="bg1"/>
                </a:solidFill>
                <a:latin typeface="微软雅黑" pitchFamily="34" charset="-122"/>
                <a:ea typeface="微软雅黑" pitchFamily="34" charset="-122"/>
              </a:rPr>
              <a:t>……</a:t>
            </a:r>
            <a:endParaRPr lang="zh-CN" altLang="en-US" dirty="0">
              <a:solidFill>
                <a:schemeClr val="bg1"/>
              </a:solidFill>
              <a:latin typeface="微软雅黑" pitchFamily="34" charset="-122"/>
              <a:ea typeface="微软雅黑" pitchFamily="34" charset="-122"/>
            </a:endParaRPr>
          </a:p>
          <a:p>
            <a:pPr eaLnBrk="1" fontAlgn="auto" hangingPunct="1">
              <a:lnSpc>
                <a:spcPct val="150000"/>
              </a:lnSpc>
              <a:spcBef>
                <a:spcPts val="0"/>
              </a:spcBef>
              <a:spcAft>
                <a:spcPts val="0"/>
              </a:spcAft>
            </a:pPr>
            <a:endParaRPr lang="en-US" altLang="zh-CN" sz="2000" dirty="0" smtClean="0">
              <a:solidFill>
                <a:prstClr val="white"/>
              </a:solidFill>
              <a:latin typeface="微软雅黑" pitchFamily="34" charset="-122"/>
              <a:ea typeface="微软雅黑" pitchFamily="34" charset="-122"/>
            </a:endParaRPr>
          </a:p>
          <a:p>
            <a:pPr marL="342900" indent="-342900" eaLnBrk="1" fontAlgn="auto" hangingPunct="1">
              <a:lnSpc>
                <a:spcPct val="150000"/>
              </a:lnSpc>
              <a:spcBef>
                <a:spcPts val="0"/>
              </a:spcBef>
              <a:spcAft>
                <a:spcPts val="0"/>
              </a:spcAft>
              <a:buFont typeface="Wingdings" panose="05000000000000000000" pitchFamily="2" charset="2"/>
              <a:buChar char="l"/>
            </a:pPr>
            <a:endParaRPr lang="en-US" altLang="zh-CN" sz="2000" dirty="0" smtClean="0">
              <a:solidFill>
                <a:prstClr val="white"/>
              </a:solidFill>
              <a:latin typeface="微软雅黑" pitchFamily="34" charset="-122"/>
              <a:ea typeface="微软雅黑" pitchFamily="34" charset="-122"/>
            </a:endParaRPr>
          </a:p>
        </p:txBody>
      </p:sp>
      <p:sp>
        <p:nvSpPr>
          <p:cNvPr id="35" name="矩形 34"/>
          <p:cNvSpPr/>
          <p:nvPr/>
        </p:nvSpPr>
        <p:spPr>
          <a:xfrm>
            <a:off x="4336595" y="1493465"/>
            <a:ext cx="3676650" cy="4788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fontAlgn="auto" hangingPunct="1">
              <a:lnSpc>
                <a:spcPct val="150000"/>
              </a:lnSpc>
              <a:spcBef>
                <a:spcPts val="0"/>
              </a:spcBef>
              <a:spcAft>
                <a:spcPts val="0"/>
              </a:spcAft>
            </a:pPr>
            <a:r>
              <a:rPr lang="zh-CN" altLang="en-US" sz="3200" b="1" dirty="0">
                <a:solidFill>
                  <a:prstClr val="white"/>
                </a:solidFill>
                <a:latin typeface="微软雅黑" pitchFamily="34" charset="-122"/>
                <a:ea typeface="微软雅黑" pitchFamily="34" charset="-122"/>
              </a:rPr>
              <a:t>网页端</a:t>
            </a:r>
            <a:endParaRPr lang="en-US" altLang="zh-CN" sz="3200" b="1" dirty="0" smtClean="0">
              <a:solidFill>
                <a:prstClr val="white"/>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收费平台</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a:solidFill>
                  <a:schemeClr val="bg1"/>
                </a:solidFill>
                <a:latin typeface="微软雅黑" panose="020B0503020204020204" pitchFamily="34" charset="-122"/>
                <a:ea typeface="微软雅黑" panose="020B0503020204020204" pitchFamily="34" charset="-122"/>
              </a:rPr>
              <a:t>ArcGIS </a:t>
            </a:r>
            <a:r>
              <a:rPr lang="en-US" altLang="zh-CN" dirty="0" err="1" smtClean="0">
                <a:solidFill>
                  <a:schemeClr val="bg1"/>
                </a:solidFill>
                <a:latin typeface="微软雅黑" panose="020B0503020204020204" pitchFamily="34" charset="-122"/>
                <a:ea typeface="微软雅黑" panose="020B0503020204020204" pitchFamily="34" charset="-122"/>
              </a:rPr>
              <a:t>Javascript</a:t>
            </a:r>
            <a:endParaRPr lang="en-US" altLang="zh-CN"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err="1">
                <a:solidFill>
                  <a:schemeClr val="bg1"/>
                </a:solidFill>
                <a:latin typeface="微软雅黑" panose="020B0503020204020204" pitchFamily="34" charset="-122"/>
                <a:ea typeface="微软雅黑" panose="020B0503020204020204" pitchFamily="34" charset="-122"/>
              </a:rPr>
              <a:t>Supermap</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Javascript</a:t>
            </a:r>
            <a:endParaRPr lang="en-US" altLang="zh-CN"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开源平台</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err="1">
                <a:solidFill>
                  <a:schemeClr val="bg1"/>
                </a:solidFill>
                <a:latin typeface="微软雅黑" pitchFamily="34" charset="-122"/>
                <a:ea typeface="微软雅黑" pitchFamily="34" charset="-122"/>
              </a:rPr>
              <a:t>O</a:t>
            </a:r>
            <a:r>
              <a:rPr lang="en-US" altLang="zh-CN" dirty="0" err="1" smtClean="0">
                <a:solidFill>
                  <a:schemeClr val="bg1"/>
                </a:solidFill>
                <a:latin typeface="微软雅黑" pitchFamily="34" charset="-122"/>
                <a:ea typeface="微软雅黑" pitchFamily="34" charset="-122"/>
              </a:rPr>
              <a:t>penlayers</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err="1" smtClean="0">
                <a:solidFill>
                  <a:schemeClr val="bg1"/>
                </a:solidFill>
                <a:latin typeface="微软雅黑" pitchFamily="34" charset="-122"/>
                <a:ea typeface="微软雅黑" pitchFamily="34" charset="-122"/>
              </a:rPr>
              <a:t>Mapbox</a:t>
            </a:r>
            <a:endParaRPr lang="en-US" altLang="zh-CN" dirty="0" smtClean="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smtClean="0">
                <a:solidFill>
                  <a:schemeClr val="bg1"/>
                </a:solidFill>
                <a:latin typeface="微软雅黑" pitchFamily="34" charset="-122"/>
                <a:ea typeface="微软雅黑" pitchFamily="34" charset="-122"/>
              </a:rPr>
              <a:t>Cesium</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a:solidFill>
                  <a:schemeClr val="bg1"/>
                </a:solidFill>
                <a:latin typeface="微软雅黑" pitchFamily="34" charset="-122"/>
                <a:ea typeface="微软雅黑" pitchFamily="34" charset="-122"/>
              </a:rPr>
              <a:t>……</a:t>
            </a:r>
            <a:endParaRPr lang="zh-CN" altLang="en-US" dirty="0">
              <a:solidFill>
                <a:schemeClr val="bg1"/>
              </a:solidFill>
              <a:latin typeface="微软雅黑" pitchFamily="34" charset="-122"/>
              <a:ea typeface="微软雅黑" pitchFamily="34" charset="-122"/>
            </a:endParaRPr>
          </a:p>
          <a:p>
            <a:pPr eaLnBrk="1" fontAlgn="auto" hangingPunct="1">
              <a:lnSpc>
                <a:spcPct val="150000"/>
              </a:lnSpc>
              <a:spcBef>
                <a:spcPts val="0"/>
              </a:spcBef>
              <a:spcAft>
                <a:spcPts val="0"/>
              </a:spcAft>
            </a:pPr>
            <a:endParaRPr lang="en-US" altLang="zh-CN" sz="2000" dirty="0" smtClean="0">
              <a:solidFill>
                <a:prstClr val="white"/>
              </a:solidFill>
              <a:latin typeface="微软雅黑" pitchFamily="34" charset="-122"/>
              <a:ea typeface="微软雅黑" pitchFamily="34" charset="-122"/>
            </a:endParaRPr>
          </a:p>
        </p:txBody>
      </p:sp>
      <p:sp>
        <p:nvSpPr>
          <p:cNvPr id="36" name="矩形 35"/>
          <p:cNvSpPr/>
          <p:nvPr/>
        </p:nvSpPr>
        <p:spPr>
          <a:xfrm>
            <a:off x="8306422" y="1493465"/>
            <a:ext cx="3676650" cy="48044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fontAlgn="auto" hangingPunct="1">
              <a:lnSpc>
                <a:spcPct val="150000"/>
              </a:lnSpc>
              <a:spcBef>
                <a:spcPts val="0"/>
              </a:spcBef>
              <a:spcAft>
                <a:spcPts val="0"/>
              </a:spcAft>
            </a:pPr>
            <a:r>
              <a:rPr lang="zh-CN" altLang="en-US" sz="3200" b="1" dirty="0" smtClean="0">
                <a:solidFill>
                  <a:prstClr val="white"/>
                </a:solidFill>
                <a:latin typeface="微软雅黑" pitchFamily="34" charset="-122"/>
                <a:ea typeface="微软雅黑" pitchFamily="34" charset="-122"/>
              </a:rPr>
              <a:t>推荐组合</a:t>
            </a:r>
            <a:endParaRPr lang="en-US" altLang="zh-CN" sz="3200" b="1" dirty="0" smtClean="0">
              <a:solidFill>
                <a:prstClr val="white"/>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服务端</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819150" lvl="3" indent="-361950">
              <a:lnSpc>
                <a:spcPct val="150000"/>
              </a:lnSpc>
              <a:buFont typeface="Wingdings" panose="05000000000000000000" pitchFamily="2" charset="2"/>
              <a:buChar char="ü"/>
            </a:pPr>
            <a:r>
              <a:rPr lang="en-US" altLang="zh-CN" dirty="0" err="1" smtClean="0">
                <a:solidFill>
                  <a:schemeClr val="bg1"/>
                </a:solidFill>
                <a:latin typeface="微软雅黑" panose="020B0503020204020204" pitchFamily="34" charset="-122"/>
                <a:ea typeface="微软雅黑" panose="020B0503020204020204" pitchFamily="34" charset="-122"/>
              </a:rPr>
              <a:t>MapServer</a:t>
            </a:r>
            <a:endParaRPr lang="zh-CN" altLang="en-US" dirty="0">
              <a:solidFill>
                <a:schemeClr val="bg1"/>
              </a:solidFill>
              <a:latin typeface="微软雅黑" pitchFamily="34" charset="-122"/>
              <a:ea typeface="微软雅黑" pitchFamily="34" charset="-122"/>
            </a:endParaRPr>
          </a:p>
          <a:p>
            <a:pPr marL="361950" lvl="2" indent="-361950">
              <a:lnSpc>
                <a:spcPct val="150000"/>
              </a:lnSpc>
              <a:buFont typeface="Arial"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网页</a:t>
            </a:r>
            <a:r>
              <a:rPr lang="zh-CN" altLang="en-US" sz="2000" b="1" dirty="0" smtClean="0">
                <a:solidFill>
                  <a:schemeClr val="bg1"/>
                </a:solidFill>
                <a:latin typeface="微软雅黑" panose="020B0503020204020204" pitchFamily="34" charset="-122"/>
                <a:ea typeface="微软雅黑" panose="020B0503020204020204" pitchFamily="34" charset="-122"/>
              </a:rPr>
              <a:t>端</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err="1">
                <a:solidFill>
                  <a:schemeClr val="bg1"/>
                </a:solidFill>
                <a:latin typeface="微软雅黑" pitchFamily="34" charset="-122"/>
                <a:ea typeface="微软雅黑" pitchFamily="34" charset="-122"/>
              </a:rPr>
              <a:t>Mapbox</a:t>
            </a:r>
            <a:endParaRPr lang="en-US" altLang="zh-CN" dirty="0">
              <a:solidFill>
                <a:schemeClr val="bg1"/>
              </a:solidFill>
              <a:latin typeface="微软雅黑" pitchFamily="34" charset="-122"/>
              <a:ea typeface="微软雅黑" pitchFamily="34" charset="-122"/>
            </a:endParaRPr>
          </a:p>
          <a:p>
            <a:pPr marL="819150" lvl="3" indent="-361950">
              <a:lnSpc>
                <a:spcPct val="150000"/>
              </a:lnSpc>
              <a:buFont typeface="Wingdings" panose="05000000000000000000" pitchFamily="2" charset="2"/>
              <a:buChar char="ü"/>
            </a:pPr>
            <a:r>
              <a:rPr lang="en-US" altLang="zh-CN" dirty="0" smtClean="0">
                <a:solidFill>
                  <a:schemeClr val="bg1"/>
                </a:solidFill>
                <a:latin typeface="微软雅黑" pitchFamily="34" charset="-122"/>
                <a:ea typeface="微软雅黑" pitchFamily="34" charset="-122"/>
              </a:rPr>
              <a:t>Cesium</a:t>
            </a:r>
            <a:endParaRPr lang="zh-CN" altLang="en-US" dirty="0">
              <a:solidFill>
                <a:schemeClr val="bg1"/>
              </a:solidFill>
              <a:latin typeface="微软雅黑" pitchFamily="34" charset="-122"/>
              <a:ea typeface="微软雅黑" pitchFamily="34" charset="-122"/>
            </a:endParaRPr>
          </a:p>
          <a:p>
            <a:pPr eaLnBrk="1" fontAlgn="auto" hangingPunct="1">
              <a:lnSpc>
                <a:spcPct val="150000"/>
              </a:lnSpc>
              <a:spcBef>
                <a:spcPts val="0"/>
              </a:spcBef>
              <a:spcAft>
                <a:spcPts val="0"/>
              </a:spcAft>
            </a:pPr>
            <a:endParaRPr lang="en-US" altLang="zh-CN" sz="2000" b="1" dirty="0" smtClean="0">
              <a:solidFill>
                <a:prstClr val="white"/>
              </a:solidFill>
              <a:latin typeface="微软雅黑" pitchFamily="34" charset="-122"/>
              <a:ea typeface="微软雅黑" pitchFamily="34" charset="-122"/>
            </a:endParaRPr>
          </a:p>
        </p:txBody>
      </p:sp>
      <p:sp>
        <p:nvSpPr>
          <p:cNvPr id="37" name="矩形 36"/>
          <p:cNvSpPr/>
          <p:nvPr/>
        </p:nvSpPr>
        <p:spPr>
          <a:xfrm>
            <a:off x="9671262" y="6408135"/>
            <a:ext cx="2418069" cy="369332"/>
          </a:xfrm>
          <a:prstGeom prst="rect">
            <a:avLst/>
          </a:prstGeom>
        </p:spPr>
        <p:txBody>
          <a:bodyPr wrap="square">
            <a:spAutoFit/>
          </a:bodyPr>
          <a:lstStyle/>
          <a:p>
            <a:pPr marL="0" lvl="3">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参见用户手册头文件定义部分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9269752" y="6485367"/>
            <a:ext cx="440266" cy="224367"/>
          </a:xfrm>
          <a:prstGeom prst="roundRect">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rPr>
              <a:t>说明</a:t>
            </a:r>
          </a:p>
        </p:txBody>
      </p:sp>
    </p:spTree>
    <p:extLst>
      <p:ext uri="{BB962C8B-B14F-4D97-AF65-F5344CB8AC3E}">
        <p14:creationId xmlns:p14="http://schemas.microsoft.com/office/powerpoint/2010/main" val="8715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27292" y="3916600"/>
            <a:ext cx="5325782" cy="1323439"/>
          </a:xfrm>
          <a:prstGeom prst="rect">
            <a:avLst/>
          </a:prstGeom>
          <a:noFill/>
        </p:spPr>
        <p:txBody>
          <a:bodyPr wrap="square" rtlCol="0">
            <a:spAutoFit/>
          </a:bodyPr>
          <a:lstStyle/>
          <a:p>
            <a:pPr algn="ctr"/>
            <a:r>
              <a:rPr lang="zh-CN" altLang="en-US" sz="8000" dirty="0" smtClean="0">
                <a:latin typeface="微软雅黑" panose="020B0503020204020204" pitchFamily="34" charset="-122"/>
                <a:ea typeface="微软雅黑" panose="020B0503020204020204" pitchFamily="34" charset="-122"/>
              </a:rPr>
              <a:t>谢谢大家！</a:t>
            </a:r>
            <a:endParaRPr lang="zh-CN" altLang="en-US" sz="80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4570601" y="1203589"/>
            <a:ext cx="2609671" cy="2094775"/>
            <a:chOff x="2965628" y="2336322"/>
            <a:chExt cx="2609671" cy="2094775"/>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4686" y="2336322"/>
              <a:ext cx="1571555" cy="1571555"/>
            </a:xfrm>
            <a:prstGeom prst="rect">
              <a:avLst/>
            </a:prstGeom>
          </p:spPr>
        </p:pic>
        <p:sp>
          <p:nvSpPr>
            <p:cNvPr id="9" name="文本框 8"/>
            <p:cNvSpPr txBox="1"/>
            <p:nvPr/>
          </p:nvSpPr>
          <p:spPr>
            <a:xfrm>
              <a:off x="2965628" y="3907877"/>
              <a:ext cx="2609671" cy="523220"/>
            </a:xfrm>
            <a:prstGeom prst="rect">
              <a:avLst/>
            </a:prstGeom>
            <a:noFill/>
          </p:spPr>
          <p:txBody>
            <a:bodyPr wrap="square" rtlCol="0">
              <a:spAutoFit/>
            </a:bodyPr>
            <a:lstStyle/>
            <a:p>
              <a:pPr algn="ctr"/>
              <a:endParaRPr lang="zh-CN" altLang="en-US" sz="2800" dirty="0">
                <a:solidFill>
                  <a:srgbClr val="1D8DE5"/>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1082806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7" name="文本框 46"/>
          <p:cNvSpPr txBox="1"/>
          <p:nvPr/>
        </p:nvSpPr>
        <p:spPr>
          <a:xfrm>
            <a:off x="3277228" y="342650"/>
            <a:ext cx="6121227" cy="830997"/>
          </a:xfrm>
          <a:prstGeom prst="rect">
            <a:avLst/>
          </a:prstGeom>
          <a:noFill/>
        </p:spPr>
        <p:txBody>
          <a:bodyPr wrap="square" rtlCol="0">
            <a:spAutoFit/>
          </a:bodyPr>
          <a:lstStyle/>
          <a:p>
            <a:pPr algn="ctr"/>
            <a:r>
              <a:rPr lang="zh-CN" altLang="en-US" sz="4800" dirty="0">
                <a:solidFill>
                  <a:schemeClr val="bg1"/>
                </a:solidFill>
                <a:latin typeface="微软雅黑" panose="020B0503020204020204" pitchFamily="34" charset="-122"/>
                <a:ea typeface="微软雅黑" panose="020B0503020204020204" pitchFamily="34" charset="-122"/>
              </a:rPr>
              <a:t>显示层</a:t>
            </a:r>
            <a:r>
              <a:rPr lang="zh-CN" altLang="en-US" sz="4800" dirty="0" smtClean="0">
                <a:solidFill>
                  <a:schemeClr val="bg1"/>
                </a:solidFill>
                <a:latin typeface="微软雅黑" panose="020B0503020204020204" pitchFamily="34" charset="-122"/>
                <a:ea typeface="微软雅黑" panose="020B0503020204020204" pitchFamily="34" charset="-122"/>
              </a:rPr>
              <a:t>基本</a:t>
            </a:r>
            <a:r>
              <a:rPr lang="zh-CN" altLang="en-US" sz="4800" dirty="0" smtClean="0">
                <a:solidFill>
                  <a:schemeClr val="bg1"/>
                </a:solidFill>
                <a:latin typeface="微软雅黑" panose="020B0503020204020204" pitchFamily="34" charset="-122"/>
                <a:ea typeface="微软雅黑" panose="020B0503020204020204" pitchFamily="34" charset="-122"/>
              </a:rPr>
              <a:t>架构</a:t>
            </a:r>
            <a:endParaRPr lang="zh-CN" altLang="en-US" sz="48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084" y="1347019"/>
            <a:ext cx="6485189" cy="5043949"/>
          </a:xfrm>
          <a:prstGeom prst="rect">
            <a:avLst/>
          </a:prstGeom>
        </p:spPr>
      </p:pic>
      <p:sp>
        <p:nvSpPr>
          <p:cNvPr id="3" name="矩形 2"/>
          <p:cNvSpPr/>
          <p:nvPr/>
        </p:nvSpPr>
        <p:spPr>
          <a:xfrm>
            <a:off x="229228" y="1419454"/>
            <a:ext cx="6096000" cy="4293483"/>
          </a:xfrm>
          <a:prstGeom prst="rect">
            <a:avLst/>
          </a:prstGeom>
        </p:spPr>
        <p:txBody>
          <a:bodyPr>
            <a:spAutoFit/>
          </a:bodyPr>
          <a:lstStyle/>
          <a:p>
            <a:pPr>
              <a:lnSpc>
                <a:spcPct val="150000"/>
              </a:lnSpc>
            </a:pPr>
            <a:r>
              <a:rPr lang="zh-CN" altLang="en-US" sz="4800" b="1" dirty="0" smtClean="0">
                <a:solidFill>
                  <a:schemeClr val="bg1"/>
                </a:solidFill>
                <a:latin typeface="微软雅黑" panose="020B0503020204020204" pitchFamily="34" charset="-122"/>
                <a:ea typeface="微软雅黑" panose="020B0503020204020204" pitchFamily="34" charset="-122"/>
              </a:rPr>
              <a:t>基本架构</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1950" lvl="1" indent="-361950">
              <a:lnSpc>
                <a:spcPct val="150000"/>
              </a:lnSpc>
              <a:buFont typeface="Arial" pitchFamily="34" charset="0"/>
              <a:buChar char="•"/>
            </a:pPr>
            <a:r>
              <a:rPr lang="zh-CN" altLang="en-US" sz="2000" b="1" dirty="0" smtClean="0">
                <a:solidFill>
                  <a:schemeClr val="bg1"/>
                </a:solidFill>
                <a:latin typeface="微软雅黑" pitchFamily="34" charset="-122"/>
                <a:ea typeface="微软雅黑" pitchFamily="34" charset="-122"/>
              </a:rPr>
              <a:t>渲染模块</a:t>
            </a:r>
            <a:endParaRPr lang="en-US" altLang="zh-CN" sz="2000" b="1" dirty="0">
              <a:solidFill>
                <a:schemeClr val="bg1"/>
              </a:solidFill>
              <a:latin typeface="微软雅黑" pitchFamily="34" charset="-122"/>
              <a:ea typeface="微软雅黑" pitchFamily="34" charset="-122"/>
            </a:endParaRPr>
          </a:p>
          <a:p>
            <a:pPr marL="0" lvl="1">
              <a:lnSpc>
                <a:spcPct val="150000"/>
              </a:lnSpc>
            </a:pPr>
            <a:r>
              <a:rPr lang="zh-CN" altLang="en-US" dirty="0" smtClean="0">
                <a:solidFill>
                  <a:schemeClr val="bg1"/>
                </a:solidFill>
                <a:latin typeface="微软雅黑" pitchFamily="34" charset="-122"/>
                <a:ea typeface="微软雅黑" pitchFamily="34" charset="-122"/>
              </a:rPr>
              <a:t>      负责将</a:t>
            </a:r>
            <a:r>
              <a:rPr lang="zh-CN" altLang="en-US" dirty="0">
                <a:solidFill>
                  <a:schemeClr val="bg1"/>
                </a:solidFill>
                <a:latin typeface="微软雅黑" pitchFamily="34" charset="-122"/>
                <a:ea typeface="微软雅黑" pitchFamily="34" charset="-122"/>
              </a:rPr>
              <a:t>数据源</a:t>
            </a:r>
            <a:r>
              <a:rPr lang="zh-CN" altLang="en-US" dirty="0" smtClean="0">
                <a:solidFill>
                  <a:schemeClr val="bg1"/>
                </a:solidFill>
                <a:latin typeface="微软雅黑" pitchFamily="34" charset="-122"/>
                <a:ea typeface="微软雅黑" pitchFamily="34" charset="-122"/>
              </a:rPr>
              <a:t>和</a:t>
            </a:r>
            <a:r>
              <a:rPr lang="zh-CN" altLang="en-US" dirty="0">
                <a:solidFill>
                  <a:schemeClr val="bg1"/>
                </a:solidFill>
                <a:latin typeface="微软雅黑" pitchFamily="34" charset="-122"/>
                <a:ea typeface="微软雅黑" pitchFamily="34" charset="-122"/>
              </a:rPr>
              <a:t>样式，生成渲染所需</a:t>
            </a:r>
            <a:r>
              <a:rPr lang="zh-CN" altLang="en-US" dirty="0" smtClean="0">
                <a:solidFill>
                  <a:schemeClr val="bg1"/>
                </a:solidFill>
                <a:latin typeface="微软雅黑" pitchFamily="34" charset="-122"/>
                <a:ea typeface="微软雅黑" pitchFamily="34" charset="-122"/>
              </a:rPr>
              <a:t>数据</a:t>
            </a:r>
            <a:endParaRPr lang="en-US" altLang="zh-CN" dirty="0" smtClean="0">
              <a:solidFill>
                <a:schemeClr val="bg1"/>
              </a:solidFill>
              <a:latin typeface="微软雅黑" pitchFamily="34" charset="-122"/>
              <a:ea typeface="微软雅黑" pitchFamily="34" charset="-122"/>
            </a:endParaRPr>
          </a:p>
          <a:p>
            <a:pPr marL="0" lvl="1">
              <a:lnSpc>
                <a:spcPct val="150000"/>
              </a:lnSpc>
            </a:pPr>
            <a:r>
              <a:rPr lang="zh-CN" altLang="en-US" dirty="0" smtClean="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渲染状态控制、渲染排序等</a:t>
            </a:r>
            <a:endParaRPr lang="en-US" altLang="zh-CN" sz="1600" dirty="0">
              <a:solidFill>
                <a:schemeClr val="bg1"/>
              </a:solidFill>
              <a:latin typeface="微软雅黑" panose="020B0503020204020204" pitchFamily="34" charset="-122"/>
              <a:ea typeface="微软雅黑" panose="020B0503020204020204" pitchFamily="34" charset="-122"/>
            </a:endParaRPr>
          </a:p>
          <a:p>
            <a:pPr marL="361950" lvl="2" indent="-361950">
              <a:lnSpc>
                <a:spcPct val="150000"/>
              </a:lnSpc>
              <a:buFont typeface="Arial" pitchFamily="34"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逻辑层</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457200" lvl="3">
              <a:lnSpc>
                <a:spcPct val="150000"/>
              </a:lnSpc>
            </a:pPr>
            <a:r>
              <a:rPr lang="zh-CN" altLang="en-US" dirty="0">
                <a:solidFill>
                  <a:schemeClr val="bg1"/>
                </a:solidFill>
                <a:latin typeface="微软雅黑" panose="020B0503020204020204" pitchFamily="34" charset="-122"/>
                <a:ea typeface="微软雅黑" panose="020B0503020204020204" pitchFamily="34" charset="-122"/>
              </a:rPr>
              <a:t>负责相机的参数控制及事件的分发处理</a:t>
            </a:r>
            <a:endParaRPr lang="en-US" altLang="zh-CN" dirty="0">
              <a:solidFill>
                <a:schemeClr val="bg1"/>
              </a:solidFill>
              <a:latin typeface="微软雅黑" panose="020B0503020204020204" pitchFamily="34" charset="-122"/>
              <a:ea typeface="微软雅黑" panose="020B0503020204020204" pitchFamily="34" charset="-122"/>
            </a:endParaRPr>
          </a:p>
          <a:p>
            <a:pPr marL="361950" lvl="2" indent="-361950">
              <a:lnSpc>
                <a:spcPct val="150000"/>
              </a:lnSpc>
              <a:buFont typeface="Arial" pitchFamily="34"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接口层</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0" lvl="2">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负责封装相关</a:t>
            </a:r>
            <a:r>
              <a:rPr lang="en-US" altLang="zh-CN" dirty="0" smtClean="0">
                <a:solidFill>
                  <a:schemeClr val="bg1"/>
                </a:solidFill>
                <a:latin typeface="微软雅黑" panose="020B0503020204020204" pitchFamily="34" charset="-122"/>
                <a:ea typeface="微软雅黑" panose="020B0503020204020204" pitchFamily="34" charset="-122"/>
              </a:rPr>
              <a:t>SDK</a:t>
            </a:r>
            <a:r>
              <a:rPr lang="zh-CN" altLang="en-US" dirty="0" smtClean="0">
                <a:solidFill>
                  <a:schemeClr val="bg1"/>
                </a:solidFill>
                <a:latin typeface="微软雅黑" panose="020B0503020204020204" pitchFamily="34" charset="-122"/>
                <a:ea typeface="微软雅黑" panose="020B0503020204020204" pitchFamily="34" charset="-122"/>
              </a:rPr>
              <a:t>接口及部分</a:t>
            </a:r>
            <a:r>
              <a:rPr lang="en-US" altLang="zh-CN" dirty="0" smtClean="0">
                <a:solidFill>
                  <a:schemeClr val="bg1"/>
                </a:solidFill>
                <a:latin typeface="微软雅黑" panose="020B0503020204020204" pitchFamily="34" charset="-122"/>
                <a:ea typeface="微软雅黑" panose="020B0503020204020204" pitchFamily="34" charset="-122"/>
              </a:rPr>
              <a:t>UI</a:t>
            </a:r>
            <a:r>
              <a:rPr lang="zh-CN" altLang="en-US" dirty="0" smtClean="0">
                <a:solidFill>
                  <a:schemeClr val="bg1"/>
                </a:solidFill>
                <a:latin typeface="微软雅黑" panose="020B0503020204020204" pitchFamily="34" charset="-122"/>
                <a:ea typeface="微软雅黑" panose="020B0503020204020204" pitchFamily="34" charset="-122"/>
              </a:rPr>
              <a:t>功能</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674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主要</a:t>
            </a:r>
            <a:r>
              <a:rPr lang="zh-CN" altLang="en-US" sz="4800" b="1" dirty="0" smtClean="0">
                <a:solidFill>
                  <a:srgbClr val="3474C6"/>
                </a:solidFill>
                <a:latin typeface="微软雅黑" panose="020B0503020204020204" pitchFamily="34" charset="-122"/>
                <a:ea typeface="微软雅黑" panose="020B0503020204020204" pitchFamily="34" charset="-122"/>
              </a:rPr>
              <a:t>模块</a:t>
            </a:r>
            <a:r>
              <a:rPr lang="zh-CN" altLang="en-US" sz="4800" b="1" dirty="0">
                <a:solidFill>
                  <a:srgbClr val="3474C6"/>
                </a:solidFill>
                <a:latin typeface="微软雅黑" panose="020B0503020204020204" pitchFamily="34" charset="-122"/>
                <a:ea typeface="微软雅黑" panose="020B0503020204020204" pitchFamily="34" charset="-122"/>
              </a:rPr>
              <a:t>介绍</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828664" y="2069693"/>
            <a:ext cx="1877437" cy="3416320"/>
          </a:xfrm>
          <a:prstGeom prst="rect">
            <a:avLst/>
          </a:prstGeom>
          <a:noFill/>
        </p:spPr>
        <p:txBody>
          <a:bodyPr wrap="none" rtlCol="0">
            <a:spAutoFit/>
          </a:bodyPr>
          <a:lstStyle/>
          <a:p>
            <a:pPr marL="457200" indent="-457200">
              <a:lnSpc>
                <a:spcPct val="150000"/>
              </a:lnSpc>
              <a:buFont typeface="Wingdings" panose="05000000000000000000" pitchFamily="2" charset="2"/>
              <a:buChar char="n"/>
            </a:pPr>
            <a:r>
              <a:rPr lang="zh-CN" altLang="en-US" sz="3200" dirty="0" smtClean="0">
                <a:solidFill>
                  <a:schemeClr val="accent1">
                    <a:lumMod val="75000"/>
                  </a:schemeClr>
                </a:solidFill>
              </a:rPr>
              <a:t>数据源</a:t>
            </a:r>
            <a:endParaRPr lang="en-US" altLang="zh-CN" sz="3200" dirty="0" smtClean="0">
              <a:solidFill>
                <a:schemeClr val="accent1">
                  <a:lumMod val="75000"/>
                </a:schemeClr>
              </a:solidFill>
            </a:endParaRPr>
          </a:p>
          <a:p>
            <a:pPr marL="457200" indent="-457200">
              <a:lnSpc>
                <a:spcPct val="150000"/>
              </a:lnSpc>
              <a:buFont typeface="Wingdings" panose="05000000000000000000" pitchFamily="2" charset="2"/>
              <a:buChar char="n"/>
            </a:pPr>
            <a:r>
              <a:rPr lang="zh-CN" altLang="en-US" sz="3200" dirty="0">
                <a:solidFill>
                  <a:schemeClr val="accent1">
                    <a:lumMod val="75000"/>
                  </a:schemeClr>
                </a:solidFill>
              </a:rPr>
              <a:t>地图</a:t>
            </a:r>
            <a:endParaRPr lang="en-US" altLang="zh-CN" sz="3200" dirty="0">
              <a:solidFill>
                <a:schemeClr val="accent1">
                  <a:lumMod val="75000"/>
                </a:schemeClr>
              </a:solidFill>
            </a:endParaRPr>
          </a:p>
          <a:p>
            <a:pPr marL="457200" indent="-457200">
              <a:lnSpc>
                <a:spcPct val="150000"/>
              </a:lnSpc>
              <a:buFont typeface="Wingdings" panose="05000000000000000000" pitchFamily="2" charset="2"/>
              <a:buChar char="n"/>
            </a:pPr>
            <a:r>
              <a:rPr lang="zh-CN" altLang="en-US" sz="3200" dirty="0">
                <a:solidFill>
                  <a:schemeClr val="accent1">
                    <a:lumMod val="75000"/>
                  </a:schemeClr>
                </a:solidFill>
              </a:rPr>
              <a:t>编辑</a:t>
            </a:r>
            <a:endParaRPr lang="en-US" altLang="zh-CN" sz="3200" dirty="0">
              <a:solidFill>
                <a:schemeClr val="accent1">
                  <a:lumMod val="75000"/>
                </a:schemeClr>
              </a:solidFill>
            </a:endParaRPr>
          </a:p>
          <a:p>
            <a:endParaRPr lang="zh-CN" altLang="en-US" dirty="0" smtClean="0"/>
          </a:p>
          <a:p>
            <a:endParaRPr lang="zh-CN" altLang="en-US" dirty="0"/>
          </a:p>
          <a:p>
            <a:endParaRPr lang="zh-CN" altLang="en-US" dirty="0"/>
          </a:p>
          <a:p>
            <a:endParaRPr lang="zh-CN" altLang="en-US" dirty="0"/>
          </a:p>
        </p:txBody>
      </p:sp>
      <p:sp>
        <p:nvSpPr>
          <p:cNvPr id="4" name="文本框 3"/>
          <p:cNvSpPr txBox="1"/>
          <p:nvPr/>
        </p:nvSpPr>
        <p:spPr>
          <a:xfrm>
            <a:off x="6364344" y="2069693"/>
            <a:ext cx="1467068" cy="3416320"/>
          </a:xfrm>
          <a:prstGeom prst="rect">
            <a:avLst/>
          </a:prstGeom>
          <a:noFill/>
        </p:spPr>
        <p:txBody>
          <a:bodyPr wrap="none" rtlCol="0">
            <a:spAutoFit/>
          </a:bodyPr>
          <a:lstStyle/>
          <a:p>
            <a:pPr marL="457200" indent="-457200">
              <a:lnSpc>
                <a:spcPct val="150000"/>
              </a:lnSpc>
              <a:buFont typeface="Wingdings" panose="05000000000000000000" pitchFamily="2" charset="2"/>
              <a:buChar char="n"/>
            </a:pPr>
            <a:r>
              <a:rPr lang="zh-CN" altLang="en-US" sz="3200" dirty="0">
                <a:solidFill>
                  <a:schemeClr val="accent1">
                    <a:lumMod val="75000"/>
                  </a:schemeClr>
                </a:solidFill>
              </a:rPr>
              <a:t>图</a:t>
            </a:r>
            <a:r>
              <a:rPr lang="zh-CN" altLang="en-US" sz="3200" dirty="0" smtClean="0">
                <a:solidFill>
                  <a:schemeClr val="accent1">
                    <a:lumMod val="75000"/>
                  </a:schemeClr>
                </a:solidFill>
              </a:rPr>
              <a:t>层</a:t>
            </a:r>
            <a:endParaRPr lang="en-US" altLang="zh-CN" sz="3200" dirty="0">
              <a:solidFill>
                <a:schemeClr val="accent1">
                  <a:lumMod val="75000"/>
                </a:schemeClr>
              </a:solidFill>
            </a:endParaRPr>
          </a:p>
          <a:p>
            <a:pPr marL="457200" indent="-457200">
              <a:lnSpc>
                <a:spcPct val="150000"/>
              </a:lnSpc>
              <a:buFont typeface="Wingdings" panose="05000000000000000000" pitchFamily="2" charset="2"/>
              <a:buChar char="n"/>
            </a:pPr>
            <a:r>
              <a:rPr lang="zh-CN" altLang="en-US" sz="3200" dirty="0">
                <a:solidFill>
                  <a:schemeClr val="accent1">
                    <a:lumMod val="75000"/>
                  </a:schemeClr>
                </a:solidFill>
              </a:rPr>
              <a:t>事件</a:t>
            </a:r>
            <a:endParaRPr lang="en-US" altLang="zh-CN" sz="3200" dirty="0">
              <a:solidFill>
                <a:schemeClr val="accent1">
                  <a:lumMod val="75000"/>
                </a:schemeClr>
              </a:solidFill>
            </a:endParaRPr>
          </a:p>
          <a:p>
            <a:pPr marL="457200" indent="-457200">
              <a:lnSpc>
                <a:spcPct val="150000"/>
              </a:lnSpc>
              <a:buFont typeface="Wingdings" panose="05000000000000000000" pitchFamily="2" charset="2"/>
              <a:buChar char="n"/>
            </a:pPr>
            <a:r>
              <a:rPr lang="zh-CN" altLang="en-US" sz="3200" dirty="0">
                <a:solidFill>
                  <a:schemeClr val="accent1">
                    <a:lumMod val="75000"/>
                  </a:schemeClr>
                </a:solidFill>
              </a:rPr>
              <a:t>插件</a:t>
            </a:r>
            <a:endParaRPr lang="zh-CN" altLang="en-US" sz="3200" dirty="0" smtClean="0">
              <a:solidFill>
                <a:schemeClr val="accent1">
                  <a:lumMod val="75000"/>
                </a:schemeClr>
              </a:solidFill>
            </a:endParaRPr>
          </a:p>
          <a:p>
            <a:endParaRPr lang="zh-CN" altLang="en-US" dirty="0" smtClean="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59506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a:xfrm>
            <a:off x="327232" y="231691"/>
            <a:ext cx="11655840" cy="899537"/>
          </a:xfrm>
        </p:spPr>
        <p:txBody>
          <a:bodyPr/>
          <a:lstStyle/>
          <a:p>
            <a:r>
              <a:rPr lang="zh-CN" altLang="en-US" sz="4800" b="1" dirty="0" smtClean="0">
                <a:solidFill>
                  <a:srgbClr val="3474C6"/>
                </a:solidFill>
                <a:latin typeface="微软雅黑" panose="020B0503020204020204" pitchFamily="34" charset="-122"/>
                <a:ea typeface="微软雅黑" panose="020B0503020204020204" pitchFamily="34" charset="-122"/>
              </a:rPr>
              <a:t>数据</a:t>
            </a:r>
            <a:r>
              <a:rPr lang="zh-CN" altLang="en-US" sz="4800" b="1" dirty="0">
                <a:solidFill>
                  <a:srgbClr val="3474C6"/>
                </a:solidFill>
                <a:latin typeface="微软雅黑" panose="020B0503020204020204" pitchFamily="34" charset="-122"/>
                <a:ea typeface="微软雅黑" panose="020B0503020204020204" pitchFamily="34" charset="-122"/>
              </a:rPr>
              <a:t>源</a:t>
            </a:r>
            <a:endParaRPr lang="en-US" sz="4800" b="1" dirty="0">
              <a:solidFill>
                <a:srgbClr val="3474C6"/>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1117600" y="122936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source</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6" name="直接连接符 5"/>
          <p:cNvCxnSpPr>
            <a:stCxn id="3" idx="2"/>
          </p:cNvCxnSpPr>
          <p:nvPr/>
        </p:nvCxnSpPr>
        <p:spPr bwMode="auto">
          <a:xfrm>
            <a:off x="1889760" y="1676400"/>
            <a:ext cx="317" cy="5181600"/>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8" name="矩形 7"/>
          <p:cNvSpPr/>
          <p:nvPr/>
        </p:nvSpPr>
        <p:spPr bwMode="auto">
          <a:xfrm>
            <a:off x="2418080" y="1811948"/>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vector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bwMode="auto">
          <a:xfrm>
            <a:off x="2451416" y="3265443"/>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a:t>raster</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2427509" y="4683624"/>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dirty="0" err="1"/>
              <a:t>geojson</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2416047" y="6007150"/>
            <a:ext cx="1544320" cy="447040"/>
          </a:xfrm>
          <a:prstGeom prst="rect">
            <a:avLst/>
          </a:prstGeom>
          <a:noFill/>
          <a:ln w="2857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smtClean="0"/>
              <a:t>…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3" name="直接连接符 12"/>
          <p:cNvCxnSpPr/>
          <p:nvPr/>
        </p:nvCxnSpPr>
        <p:spPr bwMode="auto">
          <a:xfrm>
            <a:off x="1873251" y="2035468"/>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auto">
          <a:xfrm>
            <a:off x="1880648" y="6244026"/>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auto">
          <a:xfrm>
            <a:off x="1906586" y="3471306"/>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1899189" y="4921601"/>
            <a:ext cx="544829" cy="683"/>
          </a:xfrm>
          <a:prstGeom prst="line">
            <a:avLst/>
          </a:prstGeom>
          <a:ln w="19050">
            <a:prstDash val="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836" y="937715"/>
            <a:ext cx="4168501" cy="186666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836" y="2952652"/>
            <a:ext cx="4168501" cy="1432534"/>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836" y="4533458"/>
            <a:ext cx="4168501" cy="1395394"/>
          </a:xfrm>
          <a:prstGeom prst="rect">
            <a:avLst/>
          </a:prstGeom>
        </p:spPr>
      </p:pic>
      <p:cxnSp>
        <p:nvCxnSpPr>
          <p:cNvPr id="39" name="直接箭头连接符 38"/>
          <p:cNvCxnSpPr/>
          <p:nvPr/>
        </p:nvCxnSpPr>
        <p:spPr bwMode="auto">
          <a:xfrm flipV="1">
            <a:off x="3995736" y="2035468"/>
            <a:ext cx="1258100" cy="12944"/>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a:stCxn id="9" idx="3"/>
          </p:cNvCxnSpPr>
          <p:nvPr/>
        </p:nvCxnSpPr>
        <p:spPr bwMode="auto">
          <a:xfrm flipV="1">
            <a:off x="3995736" y="3471306"/>
            <a:ext cx="1258100" cy="17657"/>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nvCxnSpPr>
        <p:spPr bwMode="auto">
          <a:xfrm flipV="1">
            <a:off x="3995736" y="4900432"/>
            <a:ext cx="1258100" cy="17657"/>
          </a:xfrm>
          <a:prstGeom prst="straightConnector1">
            <a:avLst/>
          </a:prstGeom>
          <a:solidFill>
            <a:schemeClr val="accent1"/>
          </a:solidFill>
          <a:ln w="19050" cap="flat" cmpd="sng" algn="ctr">
            <a:solidFill>
              <a:srgbClr val="FFC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0400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7734</TotalTime>
  <Pages>0</Pages>
  <Words>8145</Words>
  <Characters>0</Characters>
  <Application>Microsoft Office PowerPoint</Application>
  <DocSecurity>0</DocSecurity>
  <PresentationFormat>宽屏</PresentationFormat>
  <Lines>0</Lines>
  <Paragraphs>640</Paragraphs>
  <Slides>60</Slides>
  <Notes>55</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Arial Unicode MS</vt:lpstr>
      <vt:lpstr>宋体</vt:lpstr>
      <vt:lpstr>微软雅黑</vt:lpstr>
      <vt:lpstr>Arial</vt:lpstr>
      <vt:lpstr>Calibri</vt:lpstr>
      <vt:lpstr>Calibri Light</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技术选型</vt:lpstr>
      <vt:lpstr>PowerPoint 演示文稿</vt:lpstr>
      <vt:lpstr>主要模块介绍</vt:lpstr>
      <vt:lpstr>数据源</vt:lpstr>
      <vt:lpstr>图层</vt:lpstr>
      <vt:lpstr>地图</vt:lpstr>
      <vt:lpstr>事件</vt:lpstr>
      <vt:lpstr>编辑</vt:lpstr>
      <vt:lpstr>插件</vt:lpstr>
      <vt:lpstr>2D快速入门</vt:lpstr>
      <vt:lpstr>环境准备</vt:lpstr>
      <vt:lpstr>本地部署</vt:lpstr>
      <vt:lpstr>构建地图</vt:lpstr>
      <vt:lpstr>地图操作</vt:lpstr>
      <vt:lpstr>栅格瓦片(X/Y/Z格式)</vt:lpstr>
      <vt:lpstr>栅格瓦片(WMTS格式)</vt:lpstr>
      <vt:lpstr>栅格瓦片(WMS格式)</vt:lpstr>
      <vt:lpstr>矢量瓦片</vt:lpstr>
      <vt:lpstr>Json数据(点)</vt:lpstr>
      <vt:lpstr>Json数据(文字)</vt:lpstr>
      <vt:lpstr>Json数据(线)</vt:lpstr>
      <vt:lpstr>Json数据(面)</vt:lpstr>
      <vt:lpstr>Image图片</vt:lpstr>
      <vt:lpstr>图层操作</vt:lpstr>
      <vt:lpstr>marker图标</vt:lpstr>
      <vt:lpstr>popup气泡</vt:lpstr>
      <vt:lpstr>坐标转换</vt:lpstr>
      <vt:lpstr>绘制工具</vt:lpstr>
      <vt:lpstr>鼠标事件</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实时轨迹及区域监控应用</vt:lpstr>
      <vt:lpstr>3D快速入门</vt:lpstr>
      <vt:lpstr>3D-环境准备</vt:lpstr>
      <vt:lpstr>3D-构建场景</vt:lpstr>
      <vt:lpstr>3D-栅格瓦片</vt:lpstr>
      <vt:lpstr>3D- Json数据</vt:lpstr>
      <vt:lpstr>3D-三维模型</vt:lpstr>
      <vt:lpstr>3D-坐标转换</vt:lpstr>
      <vt:lpstr>3D-鼠标事件</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dc:creator>
  <cp:lastModifiedBy>qiankun</cp:lastModifiedBy>
  <cp:revision>897</cp:revision>
  <dcterms:created xsi:type="dcterms:W3CDTF">2014-04-22T13:16:00Z</dcterms:created>
  <dcterms:modified xsi:type="dcterms:W3CDTF">2021-06-08T01:50:11Z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2052-9.1.0.4716</vt:lpwstr>
  </property>
</Properties>
</file>